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3"/>
  </p:notesMasterIdLst>
  <p:sldIdLst>
    <p:sldId id="257" r:id="rId5"/>
    <p:sldId id="3211" r:id="rId6"/>
    <p:sldId id="281" r:id="rId7"/>
    <p:sldId id="282" r:id="rId8"/>
    <p:sldId id="287" r:id="rId9"/>
    <p:sldId id="283" r:id="rId10"/>
    <p:sldId id="285" r:id="rId11"/>
    <p:sldId id="284" r:id="rId12"/>
    <p:sldId id="290" r:id="rId13"/>
    <p:sldId id="3212" r:id="rId14"/>
    <p:sldId id="3213" r:id="rId15"/>
    <p:sldId id="256" r:id="rId16"/>
    <p:sldId id="272" r:id="rId17"/>
    <p:sldId id="3214" r:id="rId18"/>
    <p:sldId id="258" r:id="rId19"/>
    <p:sldId id="259" r:id="rId20"/>
    <p:sldId id="260" r:id="rId21"/>
    <p:sldId id="261" r:id="rId22"/>
    <p:sldId id="262" r:id="rId23"/>
    <p:sldId id="263" r:id="rId24"/>
    <p:sldId id="264" r:id="rId25"/>
    <p:sldId id="265" r:id="rId26"/>
    <p:sldId id="267" r:id="rId27"/>
    <p:sldId id="268" r:id="rId28"/>
    <p:sldId id="269" r:id="rId29"/>
    <p:sldId id="271" r:id="rId30"/>
    <p:sldId id="3229" r:id="rId31"/>
    <p:sldId id="317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wabonje, Onesmus N" initials="MON" lastIdx="1" clrIdx="0">
    <p:extLst>
      <p:ext uri="{19B8F6BF-5375-455C-9EA6-DF929625EA0E}">
        <p15:presenceInfo xmlns:p15="http://schemas.microsoft.com/office/powerpoint/2012/main" userId="Mwabonje, Onesmus 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B1C20B-7900-4501-8A89-C55819020983}" v="5" dt="2021-07-21T09:06:37.666"/>
    <p1510:client id="{A48F5AF2-543C-4A31-9CF6-5067DE59E9B0}" v="6" dt="2021-07-21T08:57:11.845"/>
    <p1510:client id="{B22C2F88-9FE8-4DAE-A397-A7921EB0C836}" v="2" dt="2021-07-20T13:08:56.4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kpanit, Paisan" userId="S::ps3214@ic.ac.uk::c334d2bb-e288-4fb4-9d66-2638e599265c" providerId="AD" clId="Web-{A48F5AF2-543C-4A31-9CF6-5067DE59E9B0}"/>
    <pc:docChg chg="modSld">
      <pc:chgData name="Sukpanit, Paisan" userId="S::ps3214@ic.ac.uk::c334d2bb-e288-4fb4-9d66-2638e599265c" providerId="AD" clId="Web-{A48F5AF2-543C-4A31-9CF6-5067DE59E9B0}" dt="2021-07-21T08:57:11.611" v="3" actId="20577"/>
      <pc:docMkLst>
        <pc:docMk/>
      </pc:docMkLst>
      <pc:sldChg chg="modSp">
        <pc:chgData name="Sukpanit, Paisan" userId="S::ps3214@ic.ac.uk::c334d2bb-e288-4fb4-9d66-2638e599265c" providerId="AD" clId="Web-{A48F5AF2-543C-4A31-9CF6-5067DE59E9B0}" dt="2021-07-21T08:57:11.611" v="3" actId="20577"/>
        <pc:sldMkLst>
          <pc:docMk/>
          <pc:sldMk cId="1123250530" sldId="272"/>
        </pc:sldMkLst>
        <pc:spChg chg="mod">
          <ac:chgData name="Sukpanit, Paisan" userId="S::ps3214@ic.ac.uk::c334d2bb-e288-4fb4-9d66-2638e599265c" providerId="AD" clId="Web-{A48F5AF2-543C-4A31-9CF6-5067DE59E9B0}" dt="2021-07-21T08:57:07.017" v="1" actId="20577"/>
          <ac:spMkLst>
            <pc:docMk/>
            <pc:sldMk cId="1123250530" sldId="272"/>
            <ac:spMk id="6" creationId="{8211657B-D51F-4B4E-B902-668575129FE5}"/>
          </ac:spMkLst>
        </pc:spChg>
        <pc:spChg chg="mod">
          <ac:chgData name="Sukpanit, Paisan" userId="S::ps3214@ic.ac.uk::c334d2bb-e288-4fb4-9d66-2638e599265c" providerId="AD" clId="Web-{A48F5AF2-543C-4A31-9CF6-5067DE59E9B0}" dt="2021-07-21T08:57:11.611" v="3" actId="20577"/>
          <ac:spMkLst>
            <pc:docMk/>
            <pc:sldMk cId="1123250530" sldId="272"/>
            <ac:spMk id="7" creationId="{2FF6E5A9-53BE-4D96-AE53-E0C977E1825B}"/>
          </ac:spMkLst>
        </pc:spChg>
        <pc:cxnChg chg="mod">
          <ac:chgData name="Sukpanit, Paisan" userId="S::ps3214@ic.ac.uk::c334d2bb-e288-4fb4-9d66-2638e599265c" providerId="AD" clId="Web-{A48F5AF2-543C-4A31-9CF6-5067DE59E9B0}" dt="2021-07-21T08:57:07.017" v="1" actId="20577"/>
          <ac:cxnSpMkLst>
            <pc:docMk/>
            <pc:sldMk cId="1123250530" sldId="272"/>
            <ac:cxnSpMk id="14" creationId="{1B1B22E6-96D1-46FF-91AA-738A59A8B37D}"/>
          </ac:cxnSpMkLst>
        </pc:cxnChg>
        <pc:cxnChg chg="mod">
          <ac:chgData name="Sukpanit, Paisan" userId="S::ps3214@ic.ac.uk::c334d2bb-e288-4fb4-9d66-2638e599265c" providerId="AD" clId="Web-{A48F5AF2-543C-4A31-9CF6-5067DE59E9B0}" dt="2021-07-21T08:57:11.611" v="3" actId="20577"/>
          <ac:cxnSpMkLst>
            <pc:docMk/>
            <pc:sldMk cId="1123250530" sldId="272"/>
            <ac:cxnSpMk id="16" creationId="{A9F06053-C266-4C56-A296-0D04FE1B63A4}"/>
          </ac:cxnSpMkLst>
        </pc:cxnChg>
      </pc:sldChg>
    </pc:docChg>
  </pc:docChgLst>
  <pc:docChgLst>
    <pc:chgData name="Mwabonje, Onesmus N" userId="7a6075ff-55b3-4bc2-8ab8-feb6164c2bf7" providerId="ADAL" clId="{B22C2F88-9FE8-4DAE-A397-A7921EB0C836}"/>
    <pc:docChg chg="undo custSel addSld delSld modSld">
      <pc:chgData name="Mwabonje, Onesmus N" userId="7a6075ff-55b3-4bc2-8ab8-feb6164c2bf7" providerId="ADAL" clId="{B22C2F88-9FE8-4DAE-A397-A7921EB0C836}" dt="2021-07-20T13:45:18.964" v="292" actId="2696"/>
      <pc:docMkLst>
        <pc:docMk/>
      </pc:docMkLst>
      <pc:sldChg chg="modSp del mod">
        <pc:chgData name="Mwabonje, Onesmus N" userId="7a6075ff-55b3-4bc2-8ab8-feb6164c2bf7" providerId="ADAL" clId="{B22C2F88-9FE8-4DAE-A397-A7921EB0C836}" dt="2021-07-20T13:13:23.406" v="17" actId="2696"/>
        <pc:sldMkLst>
          <pc:docMk/>
          <pc:sldMk cId="2932367772" sldId="256"/>
        </pc:sldMkLst>
        <pc:spChg chg="mod">
          <ac:chgData name="Mwabonje, Onesmus N" userId="7a6075ff-55b3-4bc2-8ab8-feb6164c2bf7" providerId="ADAL" clId="{B22C2F88-9FE8-4DAE-A397-A7921EB0C836}" dt="2021-07-20T12:53:13.905" v="0" actId="27636"/>
          <ac:spMkLst>
            <pc:docMk/>
            <pc:sldMk cId="2932367772" sldId="256"/>
            <ac:spMk id="2050" creationId="{00000000-0000-0000-0000-000000000000}"/>
          </ac:spMkLst>
        </pc:spChg>
      </pc:sldChg>
      <pc:sldChg chg="modSp mod addCm delCm">
        <pc:chgData name="Mwabonje, Onesmus N" userId="7a6075ff-55b3-4bc2-8ab8-feb6164c2bf7" providerId="ADAL" clId="{B22C2F88-9FE8-4DAE-A397-A7921EB0C836}" dt="2021-07-20T13:18:15.553" v="48" actId="20577"/>
        <pc:sldMkLst>
          <pc:docMk/>
          <pc:sldMk cId="1838591582" sldId="257"/>
        </pc:sldMkLst>
        <pc:spChg chg="mod">
          <ac:chgData name="Mwabonje, Onesmus N" userId="7a6075ff-55b3-4bc2-8ab8-feb6164c2bf7" providerId="ADAL" clId="{B22C2F88-9FE8-4DAE-A397-A7921EB0C836}" dt="2021-07-20T13:18:15.553" v="48" actId="20577"/>
          <ac:spMkLst>
            <pc:docMk/>
            <pc:sldMk cId="1838591582" sldId="257"/>
            <ac:spMk id="8" creationId="{41301AFE-599F-4D06-8885-CA2FCCA510AF}"/>
          </ac:spMkLst>
        </pc:spChg>
      </pc:sldChg>
      <pc:sldChg chg="del">
        <pc:chgData name="Mwabonje, Onesmus N" userId="7a6075ff-55b3-4bc2-8ab8-feb6164c2bf7" providerId="ADAL" clId="{B22C2F88-9FE8-4DAE-A397-A7921EB0C836}" dt="2021-07-20T12:53:40.648" v="5" actId="47"/>
        <pc:sldMkLst>
          <pc:docMk/>
          <pc:sldMk cId="845550250" sldId="258"/>
        </pc:sldMkLst>
      </pc:sldChg>
      <pc:sldChg chg="del">
        <pc:chgData name="Mwabonje, Onesmus N" userId="7a6075ff-55b3-4bc2-8ab8-feb6164c2bf7" providerId="ADAL" clId="{B22C2F88-9FE8-4DAE-A397-A7921EB0C836}" dt="2021-07-20T12:53:40.648" v="5" actId="47"/>
        <pc:sldMkLst>
          <pc:docMk/>
          <pc:sldMk cId="3857386684" sldId="259"/>
        </pc:sldMkLst>
      </pc:sldChg>
      <pc:sldChg chg="del">
        <pc:chgData name="Mwabonje, Onesmus N" userId="7a6075ff-55b3-4bc2-8ab8-feb6164c2bf7" providerId="ADAL" clId="{B22C2F88-9FE8-4DAE-A397-A7921EB0C836}" dt="2021-07-20T12:53:40.648" v="5" actId="47"/>
        <pc:sldMkLst>
          <pc:docMk/>
          <pc:sldMk cId="2375765444" sldId="260"/>
        </pc:sldMkLst>
      </pc:sldChg>
      <pc:sldChg chg="del">
        <pc:chgData name="Mwabonje, Onesmus N" userId="7a6075ff-55b3-4bc2-8ab8-feb6164c2bf7" providerId="ADAL" clId="{B22C2F88-9FE8-4DAE-A397-A7921EB0C836}" dt="2021-07-20T12:53:40.648" v="5" actId="47"/>
        <pc:sldMkLst>
          <pc:docMk/>
          <pc:sldMk cId="1877981954" sldId="261"/>
        </pc:sldMkLst>
      </pc:sldChg>
      <pc:sldChg chg="del">
        <pc:chgData name="Mwabonje, Onesmus N" userId="7a6075ff-55b3-4bc2-8ab8-feb6164c2bf7" providerId="ADAL" clId="{B22C2F88-9FE8-4DAE-A397-A7921EB0C836}" dt="2021-07-20T12:53:40.648" v="5" actId="47"/>
        <pc:sldMkLst>
          <pc:docMk/>
          <pc:sldMk cId="1584978612" sldId="278"/>
        </pc:sldMkLst>
      </pc:sldChg>
      <pc:sldChg chg="del">
        <pc:chgData name="Mwabonje, Onesmus N" userId="7a6075ff-55b3-4bc2-8ab8-feb6164c2bf7" providerId="ADAL" clId="{B22C2F88-9FE8-4DAE-A397-A7921EB0C836}" dt="2021-07-20T12:53:40.648" v="5" actId="47"/>
        <pc:sldMkLst>
          <pc:docMk/>
          <pc:sldMk cId="626121315" sldId="279"/>
        </pc:sldMkLst>
      </pc:sldChg>
      <pc:sldChg chg="del">
        <pc:chgData name="Mwabonje, Onesmus N" userId="7a6075ff-55b3-4bc2-8ab8-feb6164c2bf7" providerId="ADAL" clId="{B22C2F88-9FE8-4DAE-A397-A7921EB0C836}" dt="2021-07-20T12:53:40.648" v="5" actId="47"/>
        <pc:sldMkLst>
          <pc:docMk/>
          <pc:sldMk cId="2445682754" sldId="280"/>
        </pc:sldMkLst>
      </pc:sldChg>
      <pc:sldChg chg="modSp mod">
        <pc:chgData name="Mwabonje, Onesmus N" userId="7a6075ff-55b3-4bc2-8ab8-feb6164c2bf7" providerId="ADAL" clId="{B22C2F88-9FE8-4DAE-A397-A7921EB0C836}" dt="2021-07-20T12:59:09.310" v="10" actId="207"/>
        <pc:sldMkLst>
          <pc:docMk/>
          <pc:sldMk cId="2851919459" sldId="281"/>
        </pc:sldMkLst>
        <pc:spChg chg="mod">
          <ac:chgData name="Mwabonje, Onesmus N" userId="7a6075ff-55b3-4bc2-8ab8-feb6164c2bf7" providerId="ADAL" clId="{B22C2F88-9FE8-4DAE-A397-A7921EB0C836}" dt="2021-07-20T12:53:13.908" v="1" actId="27636"/>
          <ac:spMkLst>
            <pc:docMk/>
            <pc:sldMk cId="2851919459" sldId="281"/>
            <ac:spMk id="3" creationId="{00000000-0000-0000-0000-000000000000}"/>
          </ac:spMkLst>
        </pc:spChg>
        <pc:spChg chg="mod">
          <ac:chgData name="Mwabonje, Onesmus N" userId="7a6075ff-55b3-4bc2-8ab8-feb6164c2bf7" providerId="ADAL" clId="{B22C2F88-9FE8-4DAE-A397-A7921EB0C836}" dt="2021-07-20T12:58:46.238" v="6" actId="207"/>
          <ac:spMkLst>
            <pc:docMk/>
            <pc:sldMk cId="2851919459" sldId="281"/>
            <ac:spMk id="35" creationId="{00000000-0000-0000-0000-000000000000}"/>
          </ac:spMkLst>
        </pc:spChg>
        <pc:spChg chg="mod">
          <ac:chgData name="Mwabonje, Onesmus N" userId="7a6075ff-55b3-4bc2-8ab8-feb6164c2bf7" providerId="ADAL" clId="{B22C2F88-9FE8-4DAE-A397-A7921EB0C836}" dt="2021-07-20T12:58:53.059" v="7" actId="207"/>
          <ac:spMkLst>
            <pc:docMk/>
            <pc:sldMk cId="2851919459" sldId="281"/>
            <ac:spMk id="39" creationId="{00000000-0000-0000-0000-000000000000}"/>
          </ac:spMkLst>
        </pc:spChg>
        <pc:spChg chg="mod">
          <ac:chgData name="Mwabonje, Onesmus N" userId="7a6075ff-55b3-4bc2-8ab8-feb6164c2bf7" providerId="ADAL" clId="{B22C2F88-9FE8-4DAE-A397-A7921EB0C836}" dt="2021-07-20T12:58:58.954" v="8" actId="207"/>
          <ac:spMkLst>
            <pc:docMk/>
            <pc:sldMk cId="2851919459" sldId="281"/>
            <ac:spMk id="41" creationId="{00000000-0000-0000-0000-000000000000}"/>
          </ac:spMkLst>
        </pc:spChg>
        <pc:spChg chg="mod">
          <ac:chgData name="Mwabonje, Onesmus N" userId="7a6075ff-55b3-4bc2-8ab8-feb6164c2bf7" providerId="ADAL" clId="{B22C2F88-9FE8-4DAE-A397-A7921EB0C836}" dt="2021-07-20T12:59:03.697" v="9" actId="207"/>
          <ac:spMkLst>
            <pc:docMk/>
            <pc:sldMk cId="2851919459" sldId="281"/>
            <ac:spMk id="42" creationId="{00000000-0000-0000-0000-000000000000}"/>
          </ac:spMkLst>
        </pc:spChg>
        <pc:spChg chg="mod">
          <ac:chgData name="Mwabonje, Onesmus N" userId="7a6075ff-55b3-4bc2-8ab8-feb6164c2bf7" providerId="ADAL" clId="{B22C2F88-9FE8-4DAE-A397-A7921EB0C836}" dt="2021-07-20T12:59:09.310" v="10" actId="207"/>
          <ac:spMkLst>
            <pc:docMk/>
            <pc:sldMk cId="2851919459" sldId="281"/>
            <ac:spMk id="48" creationId="{00000000-0000-0000-0000-000000000000}"/>
          </ac:spMkLst>
        </pc:spChg>
      </pc:sldChg>
      <pc:sldChg chg="modSp mod">
        <pc:chgData name="Mwabonje, Onesmus N" userId="7a6075ff-55b3-4bc2-8ab8-feb6164c2bf7" providerId="ADAL" clId="{B22C2F88-9FE8-4DAE-A397-A7921EB0C836}" dt="2021-07-20T13:19:25.126" v="53" actId="20577"/>
        <pc:sldMkLst>
          <pc:docMk/>
          <pc:sldMk cId="1042222584" sldId="282"/>
        </pc:sldMkLst>
        <pc:spChg chg="mod">
          <ac:chgData name="Mwabonje, Onesmus N" userId="7a6075ff-55b3-4bc2-8ab8-feb6164c2bf7" providerId="ADAL" clId="{B22C2F88-9FE8-4DAE-A397-A7921EB0C836}" dt="2021-07-20T13:19:25.126" v="53" actId="20577"/>
          <ac:spMkLst>
            <pc:docMk/>
            <pc:sldMk cId="1042222584" sldId="282"/>
            <ac:spMk id="3" creationId="{00000000-0000-0000-0000-000000000000}"/>
          </ac:spMkLst>
        </pc:spChg>
        <pc:spChg chg="mod">
          <ac:chgData name="Mwabonje, Onesmus N" userId="7a6075ff-55b3-4bc2-8ab8-feb6164c2bf7" providerId="ADAL" clId="{B22C2F88-9FE8-4DAE-A397-A7921EB0C836}" dt="2021-07-20T12:59:39.546" v="11" actId="207"/>
          <ac:spMkLst>
            <pc:docMk/>
            <pc:sldMk cId="1042222584" sldId="282"/>
            <ac:spMk id="35" creationId="{00000000-0000-0000-0000-000000000000}"/>
          </ac:spMkLst>
        </pc:spChg>
        <pc:spChg chg="mod">
          <ac:chgData name="Mwabonje, Onesmus N" userId="7a6075ff-55b3-4bc2-8ab8-feb6164c2bf7" providerId="ADAL" clId="{B22C2F88-9FE8-4DAE-A397-A7921EB0C836}" dt="2021-07-20T12:59:58.645" v="13" actId="207"/>
          <ac:spMkLst>
            <pc:docMk/>
            <pc:sldMk cId="1042222584" sldId="282"/>
            <ac:spMk id="36" creationId="{00000000-0000-0000-0000-000000000000}"/>
          </ac:spMkLst>
        </pc:spChg>
        <pc:spChg chg="mod">
          <ac:chgData name="Mwabonje, Onesmus N" userId="7a6075ff-55b3-4bc2-8ab8-feb6164c2bf7" providerId="ADAL" clId="{B22C2F88-9FE8-4DAE-A397-A7921EB0C836}" dt="2021-07-20T13:00:10.088" v="15" actId="207"/>
          <ac:spMkLst>
            <pc:docMk/>
            <pc:sldMk cId="1042222584" sldId="282"/>
            <ac:spMk id="37" creationId="{00000000-0000-0000-0000-000000000000}"/>
          </ac:spMkLst>
        </pc:spChg>
        <pc:spChg chg="mod">
          <ac:chgData name="Mwabonje, Onesmus N" userId="7a6075ff-55b3-4bc2-8ab8-feb6164c2bf7" providerId="ADAL" clId="{B22C2F88-9FE8-4DAE-A397-A7921EB0C836}" dt="2021-07-20T13:00:05.796" v="14" actId="207"/>
          <ac:spMkLst>
            <pc:docMk/>
            <pc:sldMk cId="1042222584" sldId="282"/>
            <ac:spMk id="39" creationId="{00000000-0000-0000-0000-000000000000}"/>
          </ac:spMkLst>
        </pc:spChg>
      </pc:sldChg>
      <pc:sldChg chg="modSp mod">
        <pc:chgData name="Mwabonje, Onesmus N" userId="7a6075ff-55b3-4bc2-8ab8-feb6164c2bf7" providerId="ADAL" clId="{B22C2F88-9FE8-4DAE-A397-A7921EB0C836}" dt="2021-07-20T13:23:48.269" v="65" actId="108"/>
        <pc:sldMkLst>
          <pc:docMk/>
          <pc:sldMk cId="695931807" sldId="283"/>
        </pc:sldMkLst>
        <pc:spChg chg="mod">
          <ac:chgData name="Mwabonje, Onesmus N" userId="7a6075ff-55b3-4bc2-8ab8-feb6164c2bf7" providerId="ADAL" clId="{B22C2F88-9FE8-4DAE-A397-A7921EB0C836}" dt="2021-07-20T13:23:48.269" v="65" actId="108"/>
          <ac:spMkLst>
            <pc:docMk/>
            <pc:sldMk cId="695931807" sldId="283"/>
            <ac:spMk id="4" creationId="{00000000-0000-0000-0000-000000000000}"/>
          </ac:spMkLst>
        </pc:spChg>
      </pc:sldChg>
      <pc:sldChg chg="modSp mod">
        <pc:chgData name="Mwabonje, Onesmus N" userId="7a6075ff-55b3-4bc2-8ab8-feb6164c2bf7" providerId="ADAL" clId="{B22C2F88-9FE8-4DAE-A397-A7921EB0C836}" dt="2021-07-20T12:53:13.914" v="3" actId="27636"/>
        <pc:sldMkLst>
          <pc:docMk/>
          <pc:sldMk cId="1924179939" sldId="284"/>
        </pc:sldMkLst>
        <pc:spChg chg="mod">
          <ac:chgData name="Mwabonje, Onesmus N" userId="7a6075ff-55b3-4bc2-8ab8-feb6164c2bf7" providerId="ADAL" clId="{B22C2F88-9FE8-4DAE-A397-A7921EB0C836}" dt="2021-07-20T12:53:13.914" v="3" actId="27636"/>
          <ac:spMkLst>
            <pc:docMk/>
            <pc:sldMk cId="1924179939" sldId="284"/>
            <ac:spMk id="3" creationId="{00000000-0000-0000-0000-000000000000}"/>
          </ac:spMkLst>
        </pc:spChg>
      </pc:sldChg>
      <pc:sldChg chg="modSp mod">
        <pc:chgData name="Mwabonje, Onesmus N" userId="7a6075ff-55b3-4bc2-8ab8-feb6164c2bf7" providerId="ADAL" clId="{B22C2F88-9FE8-4DAE-A397-A7921EB0C836}" dt="2021-07-20T13:27:43.552" v="96" actId="20577"/>
        <pc:sldMkLst>
          <pc:docMk/>
          <pc:sldMk cId="1763164951" sldId="285"/>
        </pc:sldMkLst>
        <pc:spChg chg="mod">
          <ac:chgData name="Mwabonje, Onesmus N" userId="7a6075ff-55b3-4bc2-8ab8-feb6164c2bf7" providerId="ADAL" clId="{B22C2F88-9FE8-4DAE-A397-A7921EB0C836}" dt="2021-07-20T13:24:53.089" v="70" actId="20577"/>
          <ac:spMkLst>
            <pc:docMk/>
            <pc:sldMk cId="1763164951" sldId="285"/>
            <ac:spMk id="3" creationId="{00000000-0000-0000-0000-000000000000}"/>
          </ac:spMkLst>
        </pc:spChg>
        <pc:graphicFrameChg chg="modGraphic">
          <ac:chgData name="Mwabonje, Onesmus N" userId="7a6075ff-55b3-4bc2-8ab8-feb6164c2bf7" providerId="ADAL" clId="{B22C2F88-9FE8-4DAE-A397-A7921EB0C836}" dt="2021-07-20T13:27:43.552" v="96" actId="20577"/>
          <ac:graphicFrameMkLst>
            <pc:docMk/>
            <pc:sldMk cId="1763164951" sldId="285"/>
            <ac:graphicFrameMk id="4" creationId="{00000000-0000-0000-0000-000000000000}"/>
          </ac:graphicFrameMkLst>
        </pc:graphicFrameChg>
      </pc:sldChg>
      <pc:sldChg chg="del">
        <pc:chgData name="Mwabonje, Onesmus N" userId="7a6075ff-55b3-4bc2-8ab8-feb6164c2bf7" providerId="ADAL" clId="{B22C2F88-9FE8-4DAE-A397-A7921EB0C836}" dt="2021-07-20T13:10:22.305" v="16" actId="2696"/>
        <pc:sldMkLst>
          <pc:docMk/>
          <pc:sldMk cId="3999653336" sldId="286"/>
        </pc:sldMkLst>
      </pc:sldChg>
      <pc:sldChg chg="modSp mod">
        <pc:chgData name="Mwabonje, Onesmus N" userId="7a6075ff-55b3-4bc2-8ab8-feb6164c2bf7" providerId="ADAL" clId="{B22C2F88-9FE8-4DAE-A397-A7921EB0C836}" dt="2021-07-20T13:20:18.656" v="63" actId="20577"/>
        <pc:sldMkLst>
          <pc:docMk/>
          <pc:sldMk cId="1108390860" sldId="287"/>
        </pc:sldMkLst>
        <pc:spChg chg="mod">
          <ac:chgData name="Mwabonje, Onesmus N" userId="7a6075ff-55b3-4bc2-8ab8-feb6164c2bf7" providerId="ADAL" clId="{B22C2F88-9FE8-4DAE-A397-A7921EB0C836}" dt="2021-07-20T13:19:52.695" v="57" actId="20577"/>
          <ac:spMkLst>
            <pc:docMk/>
            <pc:sldMk cId="1108390860" sldId="287"/>
            <ac:spMk id="3" creationId="{00000000-0000-0000-0000-000000000000}"/>
          </ac:spMkLst>
        </pc:spChg>
        <pc:spChg chg="mod">
          <ac:chgData name="Mwabonje, Onesmus N" userId="7a6075ff-55b3-4bc2-8ab8-feb6164c2bf7" providerId="ADAL" clId="{B22C2F88-9FE8-4DAE-A397-A7921EB0C836}" dt="2021-07-20T13:20:18.656" v="63" actId="20577"/>
          <ac:spMkLst>
            <pc:docMk/>
            <pc:sldMk cId="1108390860" sldId="287"/>
            <ac:spMk id="4" creationId="{00000000-0000-0000-0000-000000000000}"/>
          </ac:spMkLst>
        </pc:spChg>
      </pc:sldChg>
      <pc:sldChg chg="del">
        <pc:chgData name="Mwabonje, Onesmus N" userId="7a6075ff-55b3-4bc2-8ab8-feb6164c2bf7" providerId="ADAL" clId="{B22C2F88-9FE8-4DAE-A397-A7921EB0C836}" dt="2021-07-20T13:13:28.943" v="18" actId="2696"/>
        <pc:sldMkLst>
          <pc:docMk/>
          <pc:sldMk cId="352399223" sldId="288"/>
        </pc:sldMkLst>
      </pc:sldChg>
      <pc:sldChg chg="del">
        <pc:chgData name="Mwabonje, Onesmus N" userId="7a6075ff-55b3-4bc2-8ab8-feb6164c2bf7" providerId="ADAL" clId="{B22C2F88-9FE8-4DAE-A397-A7921EB0C836}" dt="2021-07-20T13:37:20.260" v="158" actId="2696"/>
        <pc:sldMkLst>
          <pc:docMk/>
          <pc:sldMk cId="0" sldId="289"/>
        </pc:sldMkLst>
      </pc:sldChg>
      <pc:sldChg chg="modSp mod">
        <pc:chgData name="Mwabonje, Onesmus N" userId="7a6075ff-55b3-4bc2-8ab8-feb6164c2bf7" providerId="ADAL" clId="{B22C2F88-9FE8-4DAE-A397-A7921EB0C836}" dt="2021-07-20T13:42:06.028" v="233" actId="20577"/>
        <pc:sldMkLst>
          <pc:docMk/>
          <pc:sldMk cId="2935430398" sldId="290"/>
        </pc:sldMkLst>
        <pc:spChg chg="mod">
          <ac:chgData name="Mwabonje, Onesmus N" userId="7a6075ff-55b3-4bc2-8ab8-feb6164c2bf7" providerId="ADAL" clId="{B22C2F88-9FE8-4DAE-A397-A7921EB0C836}" dt="2021-07-20T13:42:06.028" v="233" actId="20577"/>
          <ac:spMkLst>
            <pc:docMk/>
            <pc:sldMk cId="2935430398" sldId="290"/>
            <ac:spMk id="3" creationId="{00000000-0000-0000-0000-000000000000}"/>
          </ac:spMkLst>
        </pc:spChg>
        <pc:spChg chg="mod">
          <ac:chgData name="Mwabonje, Onesmus N" userId="7a6075ff-55b3-4bc2-8ab8-feb6164c2bf7" providerId="ADAL" clId="{B22C2F88-9FE8-4DAE-A397-A7921EB0C836}" dt="2021-07-20T13:32:22.937" v="128" actId="20577"/>
          <ac:spMkLst>
            <pc:docMk/>
            <pc:sldMk cId="2935430398" sldId="290"/>
            <ac:spMk id="4" creationId="{00000000-0000-0000-0000-000000000000}"/>
          </ac:spMkLst>
        </pc:spChg>
        <pc:spChg chg="mod">
          <ac:chgData name="Mwabonje, Onesmus N" userId="7a6075ff-55b3-4bc2-8ab8-feb6164c2bf7" providerId="ADAL" clId="{B22C2F88-9FE8-4DAE-A397-A7921EB0C836}" dt="2021-07-20T13:32:55.264" v="138" actId="20577"/>
          <ac:spMkLst>
            <pc:docMk/>
            <pc:sldMk cId="2935430398" sldId="290"/>
            <ac:spMk id="5" creationId="{00000000-0000-0000-0000-000000000000}"/>
          </ac:spMkLst>
        </pc:spChg>
      </pc:sldChg>
      <pc:sldChg chg="del">
        <pc:chgData name="Mwabonje, Onesmus N" userId="7a6075ff-55b3-4bc2-8ab8-feb6164c2bf7" providerId="ADAL" clId="{B22C2F88-9FE8-4DAE-A397-A7921EB0C836}" dt="2021-07-20T12:53:40.648" v="5" actId="47"/>
        <pc:sldMkLst>
          <pc:docMk/>
          <pc:sldMk cId="3303531726" sldId="318"/>
        </pc:sldMkLst>
      </pc:sldChg>
      <pc:sldChg chg="del">
        <pc:chgData name="Mwabonje, Onesmus N" userId="7a6075ff-55b3-4bc2-8ab8-feb6164c2bf7" providerId="ADAL" clId="{B22C2F88-9FE8-4DAE-A397-A7921EB0C836}" dt="2021-07-20T12:53:40.648" v="5" actId="47"/>
        <pc:sldMkLst>
          <pc:docMk/>
          <pc:sldMk cId="1655675221" sldId="1403"/>
        </pc:sldMkLst>
      </pc:sldChg>
      <pc:sldChg chg="del">
        <pc:chgData name="Mwabonje, Onesmus N" userId="7a6075ff-55b3-4bc2-8ab8-feb6164c2bf7" providerId="ADAL" clId="{B22C2F88-9FE8-4DAE-A397-A7921EB0C836}" dt="2021-07-20T12:53:40.648" v="5" actId="47"/>
        <pc:sldMkLst>
          <pc:docMk/>
          <pc:sldMk cId="2347243636" sldId="1404"/>
        </pc:sldMkLst>
      </pc:sldChg>
      <pc:sldChg chg="del">
        <pc:chgData name="Mwabonje, Onesmus N" userId="7a6075ff-55b3-4bc2-8ab8-feb6164c2bf7" providerId="ADAL" clId="{B22C2F88-9FE8-4DAE-A397-A7921EB0C836}" dt="2021-07-20T12:53:40.648" v="5" actId="47"/>
        <pc:sldMkLst>
          <pc:docMk/>
          <pc:sldMk cId="832112629" sldId="1405"/>
        </pc:sldMkLst>
      </pc:sldChg>
      <pc:sldChg chg="del">
        <pc:chgData name="Mwabonje, Onesmus N" userId="7a6075ff-55b3-4bc2-8ab8-feb6164c2bf7" providerId="ADAL" clId="{B22C2F88-9FE8-4DAE-A397-A7921EB0C836}" dt="2021-07-20T12:53:40.648" v="5" actId="47"/>
        <pc:sldMkLst>
          <pc:docMk/>
          <pc:sldMk cId="558295396" sldId="1406"/>
        </pc:sldMkLst>
      </pc:sldChg>
      <pc:sldChg chg="del">
        <pc:chgData name="Mwabonje, Onesmus N" userId="7a6075ff-55b3-4bc2-8ab8-feb6164c2bf7" providerId="ADAL" clId="{B22C2F88-9FE8-4DAE-A397-A7921EB0C836}" dt="2021-07-20T12:53:40.648" v="5" actId="47"/>
        <pc:sldMkLst>
          <pc:docMk/>
          <pc:sldMk cId="218438745" sldId="1407"/>
        </pc:sldMkLst>
      </pc:sldChg>
      <pc:sldChg chg="del">
        <pc:chgData name="Mwabonje, Onesmus N" userId="7a6075ff-55b3-4bc2-8ab8-feb6164c2bf7" providerId="ADAL" clId="{B22C2F88-9FE8-4DAE-A397-A7921EB0C836}" dt="2021-07-20T12:53:40.648" v="5" actId="47"/>
        <pc:sldMkLst>
          <pc:docMk/>
          <pc:sldMk cId="1890476226" sldId="1408"/>
        </pc:sldMkLst>
      </pc:sldChg>
      <pc:sldChg chg="del">
        <pc:chgData name="Mwabonje, Onesmus N" userId="7a6075ff-55b3-4bc2-8ab8-feb6164c2bf7" providerId="ADAL" clId="{B22C2F88-9FE8-4DAE-A397-A7921EB0C836}" dt="2021-07-20T13:37:33.419" v="160" actId="2696"/>
        <pc:sldMkLst>
          <pc:docMk/>
          <pc:sldMk cId="79443941" sldId="3175"/>
        </pc:sldMkLst>
      </pc:sldChg>
      <pc:sldChg chg="del">
        <pc:chgData name="Mwabonje, Onesmus N" userId="7a6075ff-55b3-4bc2-8ab8-feb6164c2bf7" providerId="ADAL" clId="{B22C2F88-9FE8-4DAE-A397-A7921EB0C836}" dt="2021-07-20T13:45:18.964" v="292" actId="2696"/>
        <pc:sldMkLst>
          <pc:docMk/>
          <pc:sldMk cId="2720822547" sldId="3177"/>
        </pc:sldMkLst>
      </pc:sldChg>
      <pc:sldChg chg="del">
        <pc:chgData name="Mwabonje, Onesmus N" userId="7a6075ff-55b3-4bc2-8ab8-feb6164c2bf7" providerId="ADAL" clId="{B22C2F88-9FE8-4DAE-A397-A7921EB0C836}" dt="2021-07-20T12:53:40.648" v="5" actId="47"/>
        <pc:sldMkLst>
          <pc:docMk/>
          <pc:sldMk cId="2038764910" sldId="3178"/>
        </pc:sldMkLst>
      </pc:sldChg>
      <pc:sldChg chg="del">
        <pc:chgData name="Mwabonje, Onesmus N" userId="7a6075ff-55b3-4bc2-8ab8-feb6164c2bf7" providerId="ADAL" clId="{B22C2F88-9FE8-4DAE-A397-A7921EB0C836}" dt="2021-07-20T12:53:40.648" v="5" actId="47"/>
        <pc:sldMkLst>
          <pc:docMk/>
          <pc:sldMk cId="4106399819" sldId="3179"/>
        </pc:sldMkLst>
      </pc:sldChg>
      <pc:sldChg chg="del">
        <pc:chgData name="Mwabonje, Onesmus N" userId="7a6075ff-55b3-4bc2-8ab8-feb6164c2bf7" providerId="ADAL" clId="{B22C2F88-9FE8-4DAE-A397-A7921EB0C836}" dt="2021-07-20T12:53:40.648" v="5" actId="47"/>
        <pc:sldMkLst>
          <pc:docMk/>
          <pc:sldMk cId="240251187" sldId="3180"/>
        </pc:sldMkLst>
      </pc:sldChg>
      <pc:sldChg chg="del">
        <pc:chgData name="Mwabonje, Onesmus N" userId="7a6075ff-55b3-4bc2-8ab8-feb6164c2bf7" providerId="ADAL" clId="{B22C2F88-9FE8-4DAE-A397-A7921EB0C836}" dt="2021-07-20T12:53:40.648" v="5" actId="47"/>
        <pc:sldMkLst>
          <pc:docMk/>
          <pc:sldMk cId="3718124591" sldId="3181"/>
        </pc:sldMkLst>
      </pc:sldChg>
      <pc:sldChg chg="del">
        <pc:chgData name="Mwabonje, Onesmus N" userId="7a6075ff-55b3-4bc2-8ab8-feb6164c2bf7" providerId="ADAL" clId="{B22C2F88-9FE8-4DAE-A397-A7921EB0C836}" dt="2021-07-20T12:53:40.648" v="5" actId="47"/>
        <pc:sldMkLst>
          <pc:docMk/>
          <pc:sldMk cId="1120494660" sldId="3182"/>
        </pc:sldMkLst>
      </pc:sldChg>
      <pc:sldChg chg="del">
        <pc:chgData name="Mwabonje, Onesmus N" userId="7a6075ff-55b3-4bc2-8ab8-feb6164c2bf7" providerId="ADAL" clId="{B22C2F88-9FE8-4DAE-A397-A7921EB0C836}" dt="2021-07-20T12:53:40.648" v="5" actId="47"/>
        <pc:sldMkLst>
          <pc:docMk/>
          <pc:sldMk cId="3695957601" sldId="3184"/>
        </pc:sldMkLst>
      </pc:sldChg>
      <pc:sldChg chg="del">
        <pc:chgData name="Mwabonje, Onesmus N" userId="7a6075ff-55b3-4bc2-8ab8-feb6164c2bf7" providerId="ADAL" clId="{B22C2F88-9FE8-4DAE-A397-A7921EB0C836}" dt="2021-07-20T12:53:40.648" v="5" actId="47"/>
        <pc:sldMkLst>
          <pc:docMk/>
          <pc:sldMk cId="1346135850" sldId="3186"/>
        </pc:sldMkLst>
      </pc:sldChg>
      <pc:sldChg chg="del">
        <pc:chgData name="Mwabonje, Onesmus N" userId="7a6075ff-55b3-4bc2-8ab8-feb6164c2bf7" providerId="ADAL" clId="{B22C2F88-9FE8-4DAE-A397-A7921EB0C836}" dt="2021-07-20T12:53:40.648" v="5" actId="47"/>
        <pc:sldMkLst>
          <pc:docMk/>
          <pc:sldMk cId="1794446808" sldId="3187"/>
        </pc:sldMkLst>
      </pc:sldChg>
      <pc:sldChg chg="del">
        <pc:chgData name="Mwabonje, Onesmus N" userId="7a6075ff-55b3-4bc2-8ab8-feb6164c2bf7" providerId="ADAL" clId="{B22C2F88-9FE8-4DAE-A397-A7921EB0C836}" dt="2021-07-20T12:53:40.648" v="5" actId="47"/>
        <pc:sldMkLst>
          <pc:docMk/>
          <pc:sldMk cId="343640111" sldId="3188"/>
        </pc:sldMkLst>
      </pc:sldChg>
      <pc:sldChg chg="del">
        <pc:chgData name="Mwabonje, Onesmus N" userId="7a6075ff-55b3-4bc2-8ab8-feb6164c2bf7" providerId="ADAL" clId="{B22C2F88-9FE8-4DAE-A397-A7921EB0C836}" dt="2021-07-20T12:53:40.648" v="5" actId="47"/>
        <pc:sldMkLst>
          <pc:docMk/>
          <pc:sldMk cId="500243022" sldId="3189"/>
        </pc:sldMkLst>
      </pc:sldChg>
      <pc:sldChg chg="del">
        <pc:chgData name="Mwabonje, Onesmus N" userId="7a6075ff-55b3-4bc2-8ab8-feb6164c2bf7" providerId="ADAL" clId="{B22C2F88-9FE8-4DAE-A397-A7921EB0C836}" dt="2021-07-20T12:53:40.648" v="5" actId="47"/>
        <pc:sldMkLst>
          <pc:docMk/>
          <pc:sldMk cId="1460090482" sldId="3190"/>
        </pc:sldMkLst>
      </pc:sldChg>
      <pc:sldChg chg="del">
        <pc:chgData name="Mwabonje, Onesmus N" userId="7a6075ff-55b3-4bc2-8ab8-feb6164c2bf7" providerId="ADAL" clId="{B22C2F88-9FE8-4DAE-A397-A7921EB0C836}" dt="2021-07-20T12:53:40.648" v="5" actId="47"/>
        <pc:sldMkLst>
          <pc:docMk/>
          <pc:sldMk cId="2266704128" sldId="3193"/>
        </pc:sldMkLst>
      </pc:sldChg>
      <pc:sldChg chg="del">
        <pc:chgData name="Mwabonje, Onesmus N" userId="7a6075ff-55b3-4bc2-8ab8-feb6164c2bf7" providerId="ADAL" clId="{B22C2F88-9FE8-4DAE-A397-A7921EB0C836}" dt="2021-07-20T12:53:40.648" v="5" actId="47"/>
        <pc:sldMkLst>
          <pc:docMk/>
          <pc:sldMk cId="1492758737" sldId="3194"/>
        </pc:sldMkLst>
      </pc:sldChg>
      <pc:sldChg chg="del">
        <pc:chgData name="Mwabonje, Onesmus N" userId="7a6075ff-55b3-4bc2-8ab8-feb6164c2bf7" providerId="ADAL" clId="{B22C2F88-9FE8-4DAE-A397-A7921EB0C836}" dt="2021-07-20T12:53:40.648" v="5" actId="47"/>
        <pc:sldMkLst>
          <pc:docMk/>
          <pc:sldMk cId="1895576284" sldId="3196"/>
        </pc:sldMkLst>
      </pc:sldChg>
      <pc:sldChg chg="del">
        <pc:chgData name="Mwabonje, Onesmus N" userId="7a6075ff-55b3-4bc2-8ab8-feb6164c2bf7" providerId="ADAL" clId="{B22C2F88-9FE8-4DAE-A397-A7921EB0C836}" dt="2021-07-20T12:53:40.648" v="5" actId="47"/>
        <pc:sldMkLst>
          <pc:docMk/>
          <pc:sldMk cId="553130688" sldId="3197"/>
        </pc:sldMkLst>
      </pc:sldChg>
      <pc:sldChg chg="del">
        <pc:chgData name="Mwabonje, Onesmus N" userId="7a6075ff-55b3-4bc2-8ab8-feb6164c2bf7" providerId="ADAL" clId="{B22C2F88-9FE8-4DAE-A397-A7921EB0C836}" dt="2021-07-20T12:53:40.648" v="5" actId="47"/>
        <pc:sldMkLst>
          <pc:docMk/>
          <pc:sldMk cId="1427720520" sldId="3198"/>
        </pc:sldMkLst>
      </pc:sldChg>
      <pc:sldChg chg="del">
        <pc:chgData name="Mwabonje, Onesmus N" userId="7a6075ff-55b3-4bc2-8ab8-feb6164c2bf7" providerId="ADAL" clId="{B22C2F88-9FE8-4DAE-A397-A7921EB0C836}" dt="2021-07-20T12:53:40.648" v="5" actId="47"/>
        <pc:sldMkLst>
          <pc:docMk/>
          <pc:sldMk cId="1693580540" sldId="3199"/>
        </pc:sldMkLst>
      </pc:sldChg>
      <pc:sldChg chg="del">
        <pc:chgData name="Mwabonje, Onesmus N" userId="7a6075ff-55b3-4bc2-8ab8-feb6164c2bf7" providerId="ADAL" clId="{B22C2F88-9FE8-4DAE-A397-A7921EB0C836}" dt="2021-07-20T12:53:40.648" v="5" actId="47"/>
        <pc:sldMkLst>
          <pc:docMk/>
          <pc:sldMk cId="1438962557" sldId="3200"/>
        </pc:sldMkLst>
      </pc:sldChg>
      <pc:sldChg chg="del">
        <pc:chgData name="Mwabonje, Onesmus N" userId="7a6075ff-55b3-4bc2-8ab8-feb6164c2bf7" providerId="ADAL" clId="{B22C2F88-9FE8-4DAE-A397-A7921EB0C836}" dt="2021-07-20T12:53:40.648" v="5" actId="47"/>
        <pc:sldMkLst>
          <pc:docMk/>
          <pc:sldMk cId="3118366771" sldId="3201"/>
        </pc:sldMkLst>
      </pc:sldChg>
      <pc:sldChg chg="del">
        <pc:chgData name="Mwabonje, Onesmus N" userId="7a6075ff-55b3-4bc2-8ab8-feb6164c2bf7" providerId="ADAL" clId="{B22C2F88-9FE8-4DAE-A397-A7921EB0C836}" dt="2021-07-20T12:53:40.648" v="5" actId="47"/>
        <pc:sldMkLst>
          <pc:docMk/>
          <pc:sldMk cId="4002055078" sldId="3202"/>
        </pc:sldMkLst>
      </pc:sldChg>
      <pc:sldChg chg="del">
        <pc:chgData name="Mwabonje, Onesmus N" userId="7a6075ff-55b3-4bc2-8ab8-feb6164c2bf7" providerId="ADAL" clId="{B22C2F88-9FE8-4DAE-A397-A7921EB0C836}" dt="2021-07-20T12:53:40.648" v="5" actId="47"/>
        <pc:sldMkLst>
          <pc:docMk/>
          <pc:sldMk cId="366458924" sldId="3203"/>
        </pc:sldMkLst>
      </pc:sldChg>
      <pc:sldChg chg="del">
        <pc:chgData name="Mwabonje, Onesmus N" userId="7a6075ff-55b3-4bc2-8ab8-feb6164c2bf7" providerId="ADAL" clId="{B22C2F88-9FE8-4DAE-A397-A7921EB0C836}" dt="2021-07-20T12:53:40.648" v="5" actId="47"/>
        <pc:sldMkLst>
          <pc:docMk/>
          <pc:sldMk cId="3184357626" sldId="3204"/>
        </pc:sldMkLst>
      </pc:sldChg>
      <pc:sldChg chg="del">
        <pc:chgData name="Mwabonje, Onesmus N" userId="7a6075ff-55b3-4bc2-8ab8-feb6164c2bf7" providerId="ADAL" clId="{B22C2F88-9FE8-4DAE-A397-A7921EB0C836}" dt="2021-07-20T12:53:40.648" v="5" actId="47"/>
        <pc:sldMkLst>
          <pc:docMk/>
          <pc:sldMk cId="2685107723" sldId="3205"/>
        </pc:sldMkLst>
      </pc:sldChg>
      <pc:sldChg chg="del">
        <pc:chgData name="Mwabonje, Onesmus N" userId="7a6075ff-55b3-4bc2-8ab8-feb6164c2bf7" providerId="ADAL" clId="{B22C2F88-9FE8-4DAE-A397-A7921EB0C836}" dt="2021-07-20T12:53:40.648" v="5" actId="47"/>
        <pc:sldMkLst>
          <pc:docMk/>
          <pc:sldMk cId="2417041617" sldId="3206"/>
        </pc:sldMkLst>
      </pc:sldChg>
      <pc:sldChg chg="del">
        <pc:chgData name="Mwabonje, Onesmus N" userId="7a6075ff-55b3-4bc2-8ab8-feb6164c2bf7" providerId="ADAL" clId="{B22C2F88-9FE8-4DAE-A397-A7921EB0C836}" dt="2021-07-20T12:53:40.648" v="5" actId="47"/>
        <pc:sldMkLst>
          <pc:docMk/>
          <pc:sldMk cId="2992450511" sldId="3207"/>
        </pc:sldMkLst>
      </pc:sldChg>
      <pc:sldChg chg="del">
        <pc:chgData name="Mwabonje, Onesmus N" userId="7a6075ff-55b3-4bc2-8ab8-feb6164c2bf7" providerId="ADAL" clId="{B22C2F88-9FE8-4DAE-A397-A7921EB0C836}" dt="2021-07-20T13:37:23.899" v="159" actId="2696"/>
        <pc:sldMkLst>
          <pc:docMk/>
          <pc:sldMk cId="603979606" sldId="3208"/>
        </pc:sldMkLst>
      </pc:sldChg>
      <pc:sldChg chg="del">
        <pc:chgData name="Mwabonje, Onesmus N" userId="7a6075ff-55b3-4bc2-8ab8-feb6164c2bf7" providerId="ADAL" clId="{B22C2F88-9FE8-4DAE-A397-A7921EB0C836}" dt="2021-07-20T13:30:07.715" v="97" actId="2696"/>
        <pc:sldMkLst>
          <pc:docMk/>
          <pc:sldMk cId="2325851333" sldId="3209"/>
        </pc:sldMkLst>
      </pc:sldChg>
      <pc:sldChg chg="del">
        <pc:chgData name="Mwabonje, Onesmus N" userId="7a6075ff-55b3-4bc2-8ab8-feb6164c2bf7" providerId="ADAL" clId="{B22C2F88-9FE8-4DAE-A397-A7921EB0C836}" dt="2021-07-20T13:30:14.254" v="98" actId="2696"/>
        <pc:sldMkLst>
          <pc:docMk/>
          <pc:sldMk cId="3080384044" sldId="3210"/>
        </pc:sldMkLst>
      </pc:sldChg>
      <pc:sldChg chg="modSp mod">
        <pc:chgData name="Mwabonje, Onesmus N" userId="7a6075ff-55b3-4bc2-8ab8-feb6164c2bf7" providerId="ADAL" clId="{B22C2F88-9FE8-4DAE-A397-A7921EB0C836}" dt="2021-07-20T13:13:40.486" v="28" actId="20577"/>
        <pc:sldMkLst>
          <pc:docMk/>
          <pc:sldMk cId="1429331310" sldId="3211"/>
        </pc:sldMkLst>
        <pc:spChg chg="mod">
          <ac:chgData name="Mwabonje, Onesmus N" userId="7a6075ff-55b3-4bc2-8ab8-feb6164c2bf7" providerId="ADAL" clId="{B22C2F88-9FE8-4DAE-A397-A7921EB0C836}" dt="2021-07-20T13:13:40.486" v="28" actId="20577"/>
          <ac:spMkLst>
            <pc:docMk/>
            <pc:sldMk cId="1429331310" sldId="3211"/>
            <ac:spMk id="3" creationId="{00000000-0000-0000-0000-000000000000}"/>
          </ac:spMkLst>
        </pc:spChg>
      </pc:sldChg>
      <pc:sldChg chg="addSp delSp modSp new mod">
        <pc:chgData name="Mwabonje, Onesmus N" userId="7a6075ff-55b3-4bc2-8ab8-feb6164c2bf7" providerId="ADAL" clId="{B22C2F88-9FE8-4DAE-A397-A7921EB0C836}" dt="2021-07-20T13:41:55.644" v="232" actId="20577"/>
        <pc:sldMkLst>
          <pc:docMk/>
          <pc:sldMk cId="2619777028" sldId="3212"/>
        </pc:sldMkLst>
        <pc:spChg chg="mod">
          <ac:chgData name="Mwabonje, Onesmus N" userId="7a6075ff-55b3-4bc2-8ab8-feb6164c2bf7" providerId="ADAL" clId="{B22C2F88-9FE8-4DAE-A397-A7921EB0C836}" dt="2021-07-20T13:41:55.644" v="232" actId="20577"/>
          <ac:spMkLst>
            <pc:docMk/>
            <pc:sldMk cId="2619777028" sldId="3212"/>
            <ac:spMk id="2" creationId="{6B1E0D8C-62F9-4D6A-B2B3-53F64A847CB1}"/>
          </ac:spMkLst>
        </pc:spChg>
        <pc:spChg chg="del">
          <ac:chgData name="Mwabonje, Onesmus N" userId="7a6075ff-55b3-4bc2-8ab8-feb6164c2bf7" providerId="ADAL" clId="{B22C2F88-9FE8-4DAE-A397-A7921EB0C836}" dt="2021-07-20T13:35:35.695" v="140" actId="22"/>
          <ac:spMkLst>
            <pc:docMk/>
            <pc:sldMk cId="2619777028" sldId="3212"/>
            <ac:spMk id="3" creationId="{956697A9-0DCD-465C-82A2-C573BE2EA1E7}"/>
          </ac:spMkLst>
        </pc:spChg>
        <pc:picChg chg="add mod ord modCrop">
          <ac:chgData name="Mwabonje, Onesmus N" userId="7a6075ff-55b3-4bc2-8ab8-feb6164c2bf7" providerId="ADAL" clId="{B22C2F88-9FE8-4DAE-A397-A7921EB0C836}" dt="2021-07-20T13:36:44.904" v="157" actId="14100"/>
          <ac:picMkLst>
            <pc:docMk/>
            <pc:sldMk cId="2619777028" sldId="3212"/>
            <ac:picMk id="5" creationId="{2CC365B8-81A0-4359-A9B7-FAA18F0C6CAA}"/>
          </ac:picMkLst>
        </pc:picChg>
      </pc:sldChg>
      <pc:sldChg chg="addSp delSp modSp new mod">
        <pc:chgData name="Mwabonje, Onesmus N" userId="7a6075ff-55b3-4bc2-8ab8-feb6164c2bf7" providerId="ADAL" clId="{B22C2F88-9FE8-4DAE-A397-A7921EB0C836}" dt="2021-07-20T13:44:55.405" v="291" actId="14100"/>
        <pc:sldMkLst>
          <pc:docMk/>
          <pc:sldMk cId="812569543" sldId="3213"/>
        </pc:sldMkLst>
        <pc:spChg chg="mod">
          <ac:chgData name="Mwabonje, Onesmus N" userId="7a6075ff-55b3-4bc2-8ab8-feb6164c2bf7" providerId="ADAL" clId="{B22C2F88-9FE8-4DAE-A397-A7921EB0C836}" dt="2021-07-20T13:44:48.861" v="290" actId="20577"/>
          <ac:spMkLst>
            <pc:docMk/>
            <pc:sldMk cId="812569543" sldId="3213"/>
            <ac:spMk id="2" creationId="{7BF524A2-1A91-4AE4-BC26-D1B66457D50B}"/>
          </ac:spMkLst>
        </pc:spChg>
        <pc:spChg chg="add del">
          <ac:chgData name="Mwabonje, Onesmus N" userId="7a6075ff-55b3-4bc2-8ab8-feb6164c2bf7" providerId="ADAL" clId="{B22C2F88-9FE8-4DAE-A397-A7921EB0C836}" dt="2021-07-20T13:43:36.032" v="248" actId="478"/>
          <ac:spMkLst>
            <pc:docMk/>
            <pc:sldMk cId="812569543" sldId="3213"/>
            <ac:spMk id="3" creationId="{DE2C2CBC-707A-4955-B223-E9277000B16A}"/>
          </ac:spMkLst>
        </pc:spChg>
        <pc:picChg chg="add del mod modCrop">
          <ac:chgData name="Mwabonje, Onesmus N" userId="7a6075ff-55b3-4bc2-8ab8-feb6164c2bf7" providerId="ADAL" clId="{B22C2F88-9FE8-4DAE-A397-A7921EB0C836}" dt="2021-07-20T13:44:55.405" v="291" actId="14100"/>
          <ac:picMkLst>
            <pc:docMk/>
            <pc:sldMk cId="812569543" sldId="3213"/>
            <ac:picMk id="5" creationId="{5373563B-16C4-4A78-A009-D3EF02B8EC70}"/>
          </ac:picMkLst>
        </pc:picChg>
      </pc:sldChg>
      <pc:sldMasterChg chg="delSldLayout">
        <pc:chgData name="Mwabonje, Onesmus N" userId="7a6075ff-55b3-4bc2-8ab8-feb6164c2bf7" providerId="ADAL" clId="{B22C2F88-9FE8-4DAE-A397-A7921EB0C836}" dt="2021-07-20T12:53:40.648" v="5" actId="47"/>
        <pc:sldMasterMkLst>
          <pc:docMk/>
          <pc:sldMasterMk cId="2026942492" sldId="2147483660"/>
        </pc:sldMasterMkLst>
        <pc:sldLayoutChg chg="del">
          <pc:chgData name="Mwabonje, Onesmus N" userId="7a6075ff-55b3-4bc2-8ab8-feb6164c2bf7" providerId="ADAL" clId="{B22C2F88-9FE8-4DAE-A397-A7921EB0C836}" dt="2021-07-20T12:53:40.648" v="5" actId="47"/>
          <pc:sldLayoutMkLst>
            <pc:docMk/>
            <pc:sldMasterMk cId="2026942492" sldId="2147483660"/>
            <pc:sldLayoutMk cId="1509083531" sldId="2147483674"/>
          </pc:sldLayoutMkLst>
        </pc:sldLayoutChg>
      </pc:sldMasterChg>
    </pc:docChg>
  </pc:docChgLst>
  <pc:docChgLst>
    <pc:chgData name="Sukpanit, Paisan" userId="c334d2bb-e288-4fb4-9d66-2638e599265c" providerId="ADAL" clId="{6BB1C20B-7900-4501-8A89-C55819020983}"/>
    <pc:docChg chg="custSel addSld delSld modSld">
      <pc:chgData name="Sukpanit, Paisan" userId="c334d2bb-e288-4fb4-9d66-2638e599265c" providerId="ADAL" clId="{6BB1C20B-7900-4501-8A89-C55819020983}" dt="2021-07-21T09:07:15.898" v="123" actId="20577"/>
      <pc:docMkLst>
        <pc:docMk/>
      </pc:docMkLst>
      <pc:sldChg chg="modSp add mod">
        <pc:chgData name="Sukpanit, Paisan" userId="c334d2bb-e288-4fb4-9d66-2638e599265c" providerId="ADAL" clId="{6BB1C20B-7900-4501-8A89-C55819020983}" dt="2021-07-20T16:21:35.020" v="1" actId="27636"/>
        <pc:sldMkLst>
          <pc:docMk/>
          <pc:sldMk cId="2932367772" sldId="256"/>
        </pc:sldMkLst>
        <pc:spChg chg="mod">
          <ac:chgData name="Sukpanit, Paisan" userId="c334d2bb-e288-4fb4-9d66-2638e599265c" providerId="ADAL" clId="{6BB1C20B-7900-4501-8A89-C55819020983}" dt="2021-07-20T16:21:35.020" v="1" actId="27636"/>
          <ac:spMkLst>
            <pc:docMk/>
            <pc:sldMk cId="2932367772" sldId="256"/>
            <ac:spMk id="2" creationId="{BC5D340B-6195-5F47-A7EA-6D29D7971CA6}"/>
          </ac:spMkLst>
        </pc:spChg>
      </pc:sldChg>
      <pc:sldChg chg="add">
        <pc:chgData name="Sukpanit, Paisan" userId="c334d2bb-e288-4fb4-9d66-2638e599265c" providerId="ADAL" clId="{6BB1C20B-7900-4501-8A89-C55819020983}" dt="2021-07-20T16:21:34.925" v="0"/>
        <pc:sldMkLst>
          <pc:docMk/>
          <pc:sldMk cId="3998189123" sldId="258"/>
        </pc:sldMkLst>
      </pc:sldChg>
      <pc:sldChg chg="add">
        <pc:chgData name="Sukpanit, Paisan" userId="c334d2bb-e288-4fb4-9d66-2638e599265c" providerId="ADAL" clId="{6BB1C20B-7900-4501-8A89-C55819020983}" dt="2021-07-20T16:21:34.925" v="0"/>
        <pc:sldMkLst>
          <pc:docMk/>
          <pc:sldMk cId="1226385978" sldId="259"/>
        </pc:sldMkLst>
      </pc:sldChg>
      <pc:sldChg chg="add">
        <pc:chgData name="Sukpanit, Paisan" userId="c334d2bb-e288-4fb4-9d66-2638e599265c" providerId="ADAL" clId="{6BB1C20B-7900-4501-8A89-C55819020983}" dt="2021-07-20T16:21:34.925" v="0"/>
        <pc:sldMkLst>
          <pc:docMk/>
          <pc:sldMk cId="2996305974" sldId="260"/>
        </pc:sldMkLst>
      </pc:sldChg>
      <pc:sldChg chg="add">
        <pc:chgData name="Sukpanit, Paisan" userId="c334d2bb-e288-4fb4-9d66-2638e599265c" providerId="ADAL" clId="{6BB1C20B-7900-4501-8A89-C55819020983}" dt="2021-07-20T16:21:34.925" v="0"/>
        <pc:sldMkLst>
          <pc:docMk/>
          <pc:sldMk cId="4167159697" sldId="261"/>
        </pc:sldMkLst>
      </pc:sldChg>
      <pc:sldChg chg="add">
        <pc:chgData name="Sukpanit, Paisan" userId="c334d2bb-e288-4fb4-9d66-2638e599265c" providerId="ADAL" clId="{6BB1C20B-7900-4501-8A89-C55819020983}" dt="2021-07-20T16:21:34.925" v="0"/>
        <pc:sldMkLst>
          <pc:docMk/>
          <pc:sldMk cId="2296403203" sldId="262"/>
        </pc:sldMkLst>
      </pc:sldChg>
      <pc:sldChg chg="add">
        <pc:chgData name="Sukpanit, Paisan" userId="c334d2bb-e288-4fb4-9d66-2638e599265c" providerId="ADAL" clId="{6BB1C20B-7900-4501-8A89-C55819020983}" dt="2021-07-20T16:21:34.925" v="0"/>
        <pc:sldMkLst>
          <pc:docMk/>
          <pc:sldMk cId="1422047414" sldId="263"/>
        </pc:sldMkLst>
      </pc:sldChg>
      <pc:sldChg chg="modSp add mod">
        <pc:chgData name="Sukpanit, Paisan" userId="c334d2bb-e288-4fb4-9d66-2638e599265c" providerId="ADAL" clId="{6BB1C20B-7900-4501-8A89-C55819020983}" dt="2021-07-21T09:03:35.497" v="75" actId="20577"/>
        <pc:sldMkLst>
          <pc:docMk/>
          <pc:sldMk cId="2330226727" sldId="264"/>
        </pc:sldMkLst>
        <pc:spChg chg="mod">
          <ac:chgData name="Sukpanit, Paisan" userId="c334d2bb-e288-4fb4-9d66-2638e599265c" providerId="ADAL" clId="{6BB1C20B-7900-4501-8A89-C55819020983}" dt="2021-07-21T09:03:35.497" v="75" actId="20577"/>
          <ac:spMkLst>
            <pc:docMk/>
            <pc:sldMk cId="2330226727" sldId="264"/>
            <ac:spMk id="2" creationId="{41A27756-2603-0C47-BD25-A98A5B54F618}"/>
          </ac:spMkLst>
        </pc:spChg>
      </pc:sldChg>
      <pc:sldChg chg="add">
        <pc:chgData name="Sukpanit, Paisan" userId="c334d2bb-e288-4fb4-9d66-2638e599265c" providerId="ADAL" clId="{6BB1C20B-7900-4501-8A89-C55819020983}" dt="2021-07-20T16:21:34.925" v="0"/>
        <pc:sldMkLst>
          <pc:docMk/>
          <pc:sldMk cId="2932048274" sldId="265"/>
        </pc:sldMkLst>
      </pc:sldChg>
      <pc:sldChg chg="add del">
        <pc:chgData name="Sukpanit, Paisan" userId="c334d2bb-e288-4fb4-9d66-2638e599265c" providerId="ADAL" clId="{6BB1C20B-7900-4501-8A89-C55819020983}" dt="2021-07-20T16:25:59.222" v="2" actId="2696"/>
        <pc:sldMkLst>
          <pc:docMk/>
          <pc:sldMk cId="3810202775" sldId="266"/>
        </pc:sldMkLst>
      </pc:sldChg>
      <pc:sldChg chg="add">
        <pc:chgData name="Sukpanit, Paisan" userId="c334d2bb-e288-4fb4-9d66-2638e599265c" providerId="ADAL" clId="{6BB1C20B-7900-4501-8A89-C55819020983}" dt="2021-07-20T16:21:34.925" v="0"/>
        <pc:sldMkLst>
          <pc:docMk/>
          <pc:sldMk cId="410717962" sldId="267"/>
        </pc:sldMkLst>
      </pc:sldChg>
      <pc:sldChg chg="add">
        <pc:chgData name="Sukpanit, Paisan" userId="c334d2bb-e288-4fb4-9d66-2638e599265c" providerId="ADAL" clId="{6BB1C20B-7900-4501-8A89-C55819020983}" dt="2021-07-20T16:21:34.925" v="0"/>
        <pc:sldMkLst>
          <pc:docMk/>
          <pc:sldMk cId="3338504773" sldId="268"/>
        </pc:sldMkLst>
      </pc:sldChg>
      <pc:sldChg chg="add">
        <pc:chgData name="Sukpanit, Paisan" userId="c334d2bb-e288-4fb4-9d66-2638e599265c" providerId="ADAL" clId="{6BB1C20B-7900-4501-8A89-C55819020983}" dt="2021-07-20T16:21:34.925" v="0"/>
        <pc:sldMkLst>
          <pc:docMk/>
          <pc:sldMk cId="3923883438" sldId="269"/>
        </pc:sldMkLst>
      </pc:sldChg>
      <pc:sldChg chg="add">
        <pc:chgData name="Sukpanit, Paisan" userId="c334d2bb-e288-4fb4-9d66-2638e599265c" providerId="ADAL" clId="{6BB1C20B-7900-4501-8A89-C55819020983}" dt="2021-07-20T16:21:34.925" v="0"/>
        <pc:sldMkLst>
          <pc:docMk/>
          <pc:sldMk cId="2379366566" sldId="271"/>
        </pc:sldMkLst>
      </pc:sldChg>
      <pc:sldChg chg="addSp delSp modSp add mod">
        <pc:chgData name="Sukpanit, Paisan" userId="c334d2bb-e288-4fb4-9d66-2638e599265c" providerId="ADAL" clId="{6BB1C20B-7900-4501-8A89-C55819020983}" dt="2021-07-21T09:01:59.211" v="48" actId="14100"/>
        <pc:sldMkLst>
          <pc:docMk/>
          <pc:sldMk cId="1123250530" sldId="272"/>
        </pc:sldMkLst>
        <pc:spChg chg="mod">
          <ac:chgData name="Sukpanit, Paisan" userId="c334d2bb-e288-4fb4-9d66-2638e599265c" providerId="ADAL" clId="{6BB1C20B-7900-4501-8A89-C55819020983}" dt="2021-07-21T08:57:52.950" v="5" actId="1076"/>
          <ac:spMkLst>
            <pc:docMk/>
            <pc:sldMk cId="1123250530" sldId="272"/>
            <ac:spMk id="4" creationId="{F7259C62-D654-462F-86AD-C1E94C6EAB56}"/>
          </ac:spMkLst>
        </pc:spChg>
        <pc:spChg chg="mod">
          <ac:chgData name="Sukpanit, Paisan" userId="c334d2bb-e288-4fb4-9d66-2638e599265c" providerId="ADAL" clId="{6BB1C20B-7900-4501-8A89-C55819020983}" dt="2021-07-21T09:00:35.922" v="36" actId="14100"/>
          <ac:spMkLst>
            <pc:docMk/>
            <pc:sldMk cId="1123250530" sldId="272"/>
            <ac:spMk id="5" creationId="{C3EE5726-CA08-4D45-9163-6F63A14467EB}"/>
          </ac:spMkLst>
        </pc:spChg>
        <pc:spChg chg="mod">
          <ac:chgData name="Sukpanit, Paisan" userId="c334d2bb-e288-4fb4-9d66-2638e599265c" providerId="ADAL" clId="{6BB1C20B-7900-4501-8A89-C55819020983}" dt="2021-07-21T09:01:51.950" v="47" actId="14100"/>
          <ac:spMkLst>
            <pc:docMk/>
            <pc:sldMk cId="1123250530" sldId="272"/>
            <ac:spMk id="8" creationId="{9C35FE57-50D1-42FE-9A23-AE3C4A7CF696}"/>
          </ac:spMkLst>
        </pc:spChg>
        <pc:spChg chg="mod">
          <ac:chgData name="Sukpanit, Paisan" userId="c334d2bb-e288-4fb4-9d66-2638e599265c" providerId="ADAL" clId="{6BB1C20B-7900-4501-8A89-C55819020983}" dt="2021-07-21T09:00:04.168" v="32" actId="1076"/>
          <ac:spMkLst>
            <pc:docMk/>
            <pc:sldMk cId="1123250530" sldId="272"/>
            <ac:spMk id="10" creationId="{7547D5A2-6E0D-4297-ACDE-8A447535B6A9}"/>
          </ac:spMkLst>
        </pc:spChg>
        <pc:spChg chg="mod">
          <ac:chgData name="Sukpanit, Paisan" userId="c334d2bb-e288-4fb4-9d66-2638e599265c" providerId="ADAL" clId="{6BB1C20B-7900-4501-8A89-C55819020983}" dt="2021-07-21T09:00:06.480" v="33" actId="1076"/>
          <ac:spMkLst>
            <pc:docMk/>
            <pc:sldMk cId="1123250530" sldId="272"/>
            <ac:spMk id="12" creationId="{E65A8400-49F9-40A4-87F2-9F1CAD892651}"/>
          </ac:spMkLst>
        </pc:spChg>
        <pc:cxnChg chg="mod">
          <ac:chgData name="Sukpanit, Paisan" userId="c334d2bb-e288-4fb4-9d66-2638e599265c" providerId="ADAL" clId="{6BB1C20B-7900-4501-8A89-C55819020983}" dt="2021-07-21T08:57:52.950" v="5" actId="1076"/>
          <ac:cxnSpMkLst>
            <pc:docMk/>
            <pc:sldMk cId="1123250530" sldId="272"/>
            <ac:cxnSpMk id="14" creationId="{1B1B22E6-96D1-46FF-91AA-738A59A8B37D}"/>
          </ac:cxnSpMkLst>
        </pc:cxnChg>
        <pc:cxnChg chg="mod">
          <ac:chgData name="Sukpanit, Paisan" userId="c334d2bb-e288-4fb4-9d66-2638e599265c" providerId="ADAL" clId="{6BB1C20B-7900-4501-8A89-C55819020983}" dt="2021-07-21T08:57:52.950" v="5" actId="1076"/>
          <ac:cxnSpMkLst>
            <pc:docMk/>
            <pc:sldMk cId="1123250530" sldId="272"/>
            <ac:cxnSpMk id="16" creationId="{A9F06053-C266-4C56-A296-0D04FE1B63A4}"/>
          </ac:cxnSpMkLst>
        </pc:cxnChg>
        <pc:cxnChg chg="mod">
          <ac:chgData name="Sukpanit, Paisan" userId="c334d2bb-e288-4fb4-9d66-2638e599265c" providerId="ADAL" clId="{6BB1C20B-7900-4501-8A89-C55819020983}" dt="2021-07-21T09:00:35.922" v="36" actId="14100"/>
          <ac:cxnSpMkLst>
            <pc:docMk/>
            <pc:sldMk cId="1123250530" sldId="272"/>
            <ac:cxnSpMk id="20" creationId="{289A697A-5B23-436D-9EB6-9017D3B29C87}"/>
          </ac:cxnSpMkLst>
        </pc:cxnChg>
        <pc:cxnChg chg="del mod">
          <ac:chgData name="Sukpanit, Paisan" userId="c334d2bb-e288-4fb4-9d66-2638e599265c" providerId="ADAL" clId="{6BB1C20B-7900-4501-8A89-C55819020983}" dt="2021-07-21T08:59:38.177" v="29" actId="478"/>
          <ac:cxnSpMkLst>
            <pc:docMk/>
            <pc:sldMk cId="1123250530" sldId="272"/>
            <ac:cxnSpMk id="30" creationId="{BA6EEACE-3531-4792-968A-E4C34AEA897B}"/>
          </ac:cxnSpMkLst>
        </pc:cxnChg>
        <pc:cxnChg chg="del mod">
          <ac:chgData name="Sukpanit, Paisan" userId="c334d2bb-e288-4fb4-9d66-2638e599265c" providerId="ADAL" clId="{6BB1C20B-7900-4501-8A89-C55819020983}" dt="2021-07-21T08:59:37.466" v="28" actId="478"/>
          <ac:cxnSpMkLst>
            <pc:docMk/>
            <pc:sldMk cId="1123250530" sldId="272"/>
            <ac:cxnSpMk id="32" creationId="{845EAAFB-A8A9-4AD4-8660-8453752F5806}"/>
          </ac:cxnSpMkLst>
        </pc:cxnChg>
        <pc:cxnChg chg="mod">
          <ac:chgData name="Sukpanit, Paisan" userId="c334d2bb-e288-4fb4-9d66-2638e599265c" providerId="ADAL" clId="{6BB1C20B-7900-4501-8A89-C55819020983}" dt="2021-07-21T09:01:51.950" v="47" actId="14100"/>
          <ac:cxnSpMkLst>
            <pc:docMk/>
            <pc:sldMk cId="1123250530" sldId="272"/>
            <ac:cxnSpMk id="49" creationId="{A532900D-CCE7-488C-9AFF-84C215725EE2}"/>
          </ac:cxnSpMkLst>
        </pc:cxnChg>
        <pc:cxnChg chg="mod">
          <ac:chgData name="Sukpanit, Paisan" userId="c334d2bb-e288-4fb4-9d66-2638e599265c" providerId="ADAL" clId="{6BB1C20B-7900-4501-8A89-C55819020983}" dt="2021-07-21T08:59:43.431" v="30" actId="14100"/>
          <ac:cxnSpMkLst>
            <pc:docMk/>
            <pc:sldMk cId="1123250530" sldId="272"/>
            <ac:cxnSpMk id="51" creationId="{1E5527BF-7A12-4B9E-B785-FDF2CD6D2700}"/>
          </ac:cxnSpMkLst>
        </pc:cxnChg>
        <pc:cxnChg chg="add mod">
          <ac:chgData name="Sukpanit, Paisan" userId="c334d2bb-e288-4fb4-9d66-2638e599265c" providerId="ADAL" clId="{6BB1C20B-7900-4501-8A89-C55819020983}" dt="2021-07-21T09:00:43.525" v="37" actId="1582"/>
          <ac:cxnSpMkLst>
            <pc:docMk/>
            <pc:sldMk cId="1123250530" sldId="272"/>
            <ac:cxnSpMk id="52" creationId="{2FEB91CE-6F63-40FE-80EE-6F64273A82DE}"/>
          </ac:cxnSpMkLst>
        </pc:cxnChg>
        <pc:cxnChg chg="mod">
          <ac:chgData name="Sukpanit, Paisan" userId="c334d2bb-e288-4fb4-9d66-2638e599265c" providerId="ADAL" clId="{6BB1C20B-7900-4501-8A89-C55819020983}" dt="2021-07-21T08:59:48.704" v="31" actId="14100"/>
          <ac:cxnSpMkLst>
            <pc:docMk/>
            <pc:sldMk cId="1123250530" sldId="272"/>
            <ac:cxnSpMk id="54" creationId="{3B50C158-F207-46D2-8814-9FC40B11DA01}"/>
          </ac:cxnSpMkLst>
        </pc:cxnChg>
        <pc:cxnChg chg="del mod">
          <ac:chgData name="Sukpanit, Paisan" userId="c334d2bb-e288-4fb4-9d66-2638e599265c" providerId="ADAL" clId="{6BB1C20B-7900-4501-8A89-C55819020983}" dt="2021-07-21T08:59:36.972" v="27" actId="478"/>
          <ac:cxnSpMkLst>
            <pc:docMk/>
            <pc:sldMk cId="1123250530" sldId="272"/>
            <ac:cxnSpMk id="56" creationId="{AEE36CE9-2965-42DF-8674-508D20906697}"/>
          </ac:cxnSpMkLst>
        </pc:cxnChg>
        <pc:cxnChg chg="add mod">
          <ac:chgData name="Sukpanit, Paisan" userId="c334d2bb-e288-4fb4-9d66-2638e599265c" providerId="ADAL" clId="{6BB1C20B-7900-4501-8A89-C55819020983}" dt="2021-07-21T09:00:54.460" v="41" actId="14100"/>
          <ac:cxnSpMkLst>
            <pc:docMk/>
            <pc:sldMk cId="1123250530" sldId="272"/>
            <ac:cxnSpMk id="59" creationId="{3263C226-130B-4A64-8E70-BFD5D829A71E}"/>
          </ac:cxnSpMkLst>
        </pc:cxnChg>
        <pc:cxnChg chg="add mod">
          <ac:chgData name="Sukpanit, Paisan" userId="c334d2bb-e288-4fb4-9d66-2638e599265c" providerId="ADAL" clId="{6BB1C20B-7900-4501-8A89-C55819020983}" dt="2021-07-21T09:01:59.211" v="48" actId="14100"/>
          <ac:cxnSpMkLst>
            <pc:docMk/>
            <pc:sldMk cId="1123250530" sldId="272"/>
            <ac:cxnSpMk id="64" creationId="{41346B9D-62AA-4437-A6FD-4AE380B8D0A3}"/>
          </ac:cxnSpMkLst>
        </pc:cxnChg>
      </pc:sldChg>
      <pc:sldChg chg="add">
        <pc:chgData name="Sukpanit, Paisan" userId="c334d2bb-e288-4fb4-9d66-2638e599265c" providerId="ADAL" clId="{6BB1C20B-7900-4501-8A89-C55819020983}" dt="2021-07-21T09:06:37.660" v="87"/>
        <pc:sldMkLst>
          <pc:docMk/>
          <pc:sldMk cId="3640037592" sldId="3175"/>
        </pc:sldMkLst>
      </pc:sldChg>
      <pc:sldChg chg="add">
        <pc:chgData name="Sukpanit, Paisan" userId="c334d2bb-e288-4fb4-9d66-2638e599265c" providerId="ADAL" clId="{6BB1C20B-7900-4501-8A89-C55819020983}" dt="2021-07-20T16:21:34.925" v="0"/>
        <pc:sldMkLst>
          <pc:docMk/>
          <pc:sldMk cId="3133230425" sldId="3214"/>
        </pc:sldMkLst>
      </pc:sldChg>
      <pc:sldChg chg="modSp new del mod">
        <pc:chgData name="Sukpanit, Paisan" userId="c334d2bb-e288-4fb4-9d66-2638e599265c" providerId="ADAL" clId="{6BB1C20B-7900-4501-8A89-C55819020983}" dt="2021-07-21T09:06:41.030" v="88" actId="2696"/>
        <pc:sldMkLst>
          <pc:docMk/>
          <pc:sldMk cId="3854314615" sldId="3215"/>
        </pc:sldMkLst>
        <pc:spChg chg="mod">
          <ac:chgData name="Sukpanit, Paisan" userId="c334d2bb-e288-4fb4-9d66-2638e599265c" providerId="ADAL" clId="{6BB1C20B-7900-4501-8A89-C55819020983}" dt="2021-07-21T09:03:48.201" v="86" actId="20577"/>
          <ac:spMkLst>
            <pc:docMk/>
            <pc:sldMk cId="3854314615" sldId="3215"/>
            <ac:spMk id="2" creationId="{85BB4168-1F0D-406A-A663-533AB65AFCD9}"/>
          </ac:spMkLst>
        </pc:spChg>
      </pc:sldChg>
      <pc:sldChg chg="modSp add mod">
        <pc:chgData name="Sukpanit, Paisan" userId="c334d2bb-e288-4fb4-9d66-2638e599265c" providerId="ADAL" clId="{6BB1C20B-7900-4501-8A89-C55819020983}" dt="2021-07-21T09:07:15.898" v="123" actId="20577"/>
        <pc:sldMkLst>
          <pc:docMk/>
          <pc:sldMk cId="2884355928" sldId="3229"/>
        </pc:sldMkLst>
        <pc:spChg chg="mod">
          <ac:chgData name="Sukpanit, Paisan" userId="c334d2bb-e288-4fb4-9d66-2638e599265c" providerId="ADAL" clId="{6BB1C20B-7900-4501-8A89-C55819020983}" dt="2021-07-21T09:07:15.898" v="123" actId="20577"/>
          <ac:spMkLst>
            <pc:docMk/>
            <pc:sldMk cId="2884355928" sldId="3229"/>
            <ac:spMk id="3" creationId="{5A26F4D5-7BDD-4509-AF82-D0F860D902E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36778D-CEC9-4867-990B-9D00B3446984}" type="datetimeFigureOut">
              <a:rPr lang="en-GB" smtClean="0"/>
              <a:t>21/07/2021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AB467B-BF7D-4635-8340-52C71E2816CD}" type="slidenum">
              <a:rPr lang="en-GB" smtClean="0"/>
              <a:t>‹#›</a:t>
            </a:fld>
            <a:endParaRPr lang="en-GB"/>
          </a:p>
        </p:txBody>
      </p:sp>
    </p:spTree>
    <p:extLst>
      <p:ext uri="{BB962C8B-B14F-4D97-AF65-F5344CB8AC3E}">
        <p14:creationId xmlns:p14="http://schemas.microsoft.com/office/powerpoint/2010/main" val="2175505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A6923B9-5ED4-4458-9E21-A2C47D94A1D8}" type="slidenum">
              <a:rPr lang="es-AR" smtClean="0"/>
              <a:t>2</a:t>
            </a:fld>
            <a:endParaRPr lang="es-AR"/>
          </a:p>
        </p:txBody>
      </p:sp>
    </p:spTree>
    <p:extLst>
      <p:ext uri="{BB962C8B-B14F-4D97-AF65-F5344CB8AC3E}">
        <p14:creationId xmlns:p14="http://schemas.microsoft.com/office/powerpoint/2010/main" val="671921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A6923B9-5ED4-4458-9E21-A2C47D94A1D8}" type="slidenum">
              <a:rPr lang="es-AR" smtClean="0"/>
              <a:t>3</a:t>
            </a:fld>
            <a:endParaRPr lang="es-AR"/>
          </a:p>
        </p:txBody>
      </p:sp>
    </p:spTree>
    <p:extLst>
      <p:ext uri="{BB962C8B-B14F-4D97-AF65-F5344CB8AC3E}">
        <p14:creationId xmlns:p14="http://schemas.microsoft.com/office/powerpoint/2010/main" val="965304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A6923B9-5ED4-4458-9E21-A2C47D94A1D8}" type="slidenum">
              <a:rPr lang="es-AR" smtClean="0"/>
              <a:t>4</a:t>
            </a:fld>
            <a:endParaRPr lang="es-AR"/>
          </a:p>
        </p:txBody>
      </p:sp>
    </p:spTree>
    <p:extLst>
      <p:ext uri="{BB962C8B-B14F-4D97-AF65-F5344CB8AC3E}">
        <p14:creationId xmlns:p14="http://schemas.microsoft.com/office/powerpoint/2010/main" val="323705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A6923B9-5ED4-4458-9E21-A2C47D94A1D8}" type="slidenum">
              <a:rPr lang="es-AR" smtClean="0"/>
              <a:t>5</a:t>
            </a:fld>
            <a:endParaRPr lang="es-AR"/>
          </a:p>
        </p:txBody>
      </p:sp>
    </p:spTree>
    <p:extLst>
      <p:ext uri="{BB962C8B-B14F-4D97-AF65-F5344CB8AC3E}">
        <p14:creationId xmlns:p14="http://schemas.microsoft.com/office/powerpoint/2010/main" val="630817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A6923B9-5ED4-4458-9E21-A2C47D94A1D8}" type="slidenum">
              <a:rPr lang="es-AR" smtClean="0"/>
              <a:t>6</a:t>
            </a:fld>
            <a:endParaRPr lang="es-AR"/>
          </a:p>
        </p:txBody>
      </p:sp>
    </p:spTree>
    <p:extLst>
      <p:ext uri="{BB962C8B-B14F-4D97-AF65-F5344CB8AC3E}">
        <p14:creationId xmlns:p14="http://schemas.microsoft.com/office/powerpoint/2010/main" val="2336461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A6923B9-5ED4-4458-9E21-A2C47D94A1D8}" type="slidenum">
              <a:rPr lang="es-AR" smtClean="0"/>
              <a:t>7</a:t>
            </a:fld>
            <a:endParaRPr lang="es-AR"/>
          </a:p>
        </p:txBody>
      </p:sp>
    </p:spTree>
    <p:extLst>
      <p:ext uri="{BB962C8B-B14F-4D97-AF65-F5344CB8AC3E}">
        <p14:creationId xmlns:p14="http://schemas.microsoft.com/office/powerpoint/2010/main" val="2172333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A6923B9-5ED4-4458-9E21-A2C47D94A1D8}" type="slidenum">
              <a:rPr lang="es-AR" smtClean="0"/>
              <a:t>8</a:t>
            </a:fld>
            <a:endParaRPr lang="es-AR"/>
          </a:p>
        </p:txBody>
      </p:sp>
    </p:spTree>
    <p:extLst>
      <p:ext uri="{BB962C8B-B14F-4D97-AF65-F5344CB8AC3E}">
        <p14:creationId xmlns:p14="http://schemas.microsoft.com/office/powerpoint/2010/main" val="615095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A6923B9-5ED4-4458-9E21-A2C47D94A1D8}" type="slidenum">
              <a:rPr lang="es-AR" smtClean="0"/>
              <a:t>9</a:t>
            </a:fld>
            <a:endParaRPr lang="es-AR"/>
          </a:p>
        </p:txBody>
      </p:sp>
    </p:spTree>
    <p:extLst>
      <p:ext uri="{BB962C8B-B14F-4D97-AF65-F5344CB8AC3E}">
        <p14:creationId xmlns:p14="http://schemas.microsoft.com/office/powerpoint/2010/main" val="3568648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2.emf"/></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3.emf"/><Relationship Id="rId4" Type="http://schemas.openxmlformats.org/officeDocument/2006/relationships/oleObject" Target="../embeddings/oleObject2.bin"/></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slide layout ">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8EC8FA81-5A2F-4BDA-8785-B8738E3BA86B}"/>
              </a:ext>
            </a:extLst>
          </p:cNvPr>
          <p:cNvSpPr>
            <a:spLocks noGrp="1"/>
          </p:cNvSpPr>
          <p:nvPr>
            <p:ph type="pic" sz="quarter" idx="14" hasCustomPrompt="1"/>
          </p:nvPr>
        </p:nvSpPr>
        <p:spPr>
          <a:xfrm>
            <a:off x="527054" y="6089467"/>
            <a:ext cx="1974751" cy="511542"/>
          </a:xfrm>
          <a:prstGeom prst="rect">
            <a:avLst/>
          </a:prstGeom>
        </p:spPr>
        <p:txBody>
          <a:bodyPr>
            <a:normAutofit/>
          </a:bodyPr>
          <a:lstStyle>
            <a:lvl1pPr marL="0" marR="0" indent="0" algn="ctr" defTabSz="914171" rtl="0" eaLnBrk="1" fontAlgn="auto" latinLnBrk="0" hangingPunct="1">
              <a:lnSpc>
                <a:spcPct val="90000"/>
              </a:lnSpc>
              <a:spcBef>
                <a:spcPts val="0"/>
              </a:spcBef>
              <a:spcAft>
                <a:spcPts val="1600"/>
              </a:spcAft>
              <a:buClr>
                <a:schemeClr val="accent1"/>
              </a:buClr>
              <a:buSzTx/>
              <a:buFont typeface="Arial" panose="020B0604020202020204" pitchFamily="34" charset="0"/>
              <a:buChar char="​"/>
              <a:tabLst/>
              <a:defRPr sz="800">
                <a:solidFill>
                  <a:schemeClr val="accent1"/>
                </a:solidFill>
              </a:defRPr>
            </a:lvl1pPr>
          </a:lstStyle>
          <a:p>
            <a:pPr marL="0" marR="0" lvl="0" indent="0" algn="l" defTabSz="914171" rtl="0" eaLnBrk="1" fontAlgn="auto" latinLnBrk="0" hangingPunct="1">
              <a:lnSpc>
                <a:spcPct val="90000"/>
              </a:lnSpc>
              <a:spcBef>
                <a:spcPts val="0"/>
              </a:spcBef>
              <a:spcAft>
                <a:spcPts val="1600"/>
              </a:spcAft>
              <a:buClr>
                <a:schemeClr val="accent1"/>
              </a:buClr>
              <a:buSzTx/>
              <a:buFont typeface="Arial" panose="020B0604020202020204" pitchFamily="34" charset="0"/>
              <a:buChar char="​"/>
              <a:tabLst/>
              <a:defRPr/>
            </a:pPr>
            <a:r>
              <a:rPr lang="en-US"/>
              <a:t>Insert logo here</a:t>
            </a:r>
          </a:p>
          <a:p>
            <a:endParaRPr lang="en-GB"/>
          </a:p>
        </p:txBody>
      </p:sp>
      <p:sp>
        <p:nvSpPr>
          <p:cNvPr id="5" name="Picture Placeholder 2">
            <a:extLst>
              <a:ext uri="{FF2B5EF4-FFF2-40B4-BE49-F238E27FC236}">
                <a16:creationId xmlns:a16="http://schemas.microsoft.com/office/drawing/2014/main" id="{B6611C07-22B2-4842-9302-626A0B47F762}"/>
              </a:ext>
            </a:extLst>
          </p:cNvPr>
          <p:cNvSpPr>
            <a:spLocks noGrp="1"/>
          </p:cNvSpPr>
          <p:nvPr>
            <p:ph type="pic" sz="quarter" idx="15" hasCustomPrompt="1"/>
          </p:nvPr>
        </p:nvSpPr>
        <p:spPr>
          <a:xfrm>
            <a:off x="2809406" y="6089467"/>
            <a:ext cx="1974751" cy="511542"/>
          </a:xfrm>
          <a:prstGeom prst="rect">
            <a:avLst/>
          </a:prstGeom>
        </p:spPr>
        <p:txBody>
          <a:bodyPr>
            <a:normAutofit/>
          </a:bodyPr>
          <a:lstStyle>
            <a:lvl1pPr marL="0" marR="0" indent="0" algn="ctr" defTabSz="914171" rtl="0" eaLnBrk="1" fontAlgn="auto" latinLnBrk="0" hangingPunct="1">
              <a:lnSpc>
                <a:spcPct val="90000"/>
              </a:lnSpc>
              <a:spcBef>
                <a:spcPts val="0"/>
              </a:spcBef>
              <a:spcAft>
                <a:spcPts val="1600"/>
              </a:spcAft>
              <a:buClr>
                <a:schemeClr val="accent1"/>
              </a:buClr>
              <a:buSzTx/>
              <a:buFont typeface="Arial" panose="020B0604020202020204" pitchFamily="34" charset="0"/>
              <a:buChar char="​"/>
              <a:tabLst/>
              <a:defRPr sz="800">
                <a:solidFill>
                  <a:schemeClr val="accent1"/>
                </a:solidFill>
              </a:defRPr>
            </a:lvl1pPr>
          </a:lstStyle>
          <a:p>
            <a:pPr marL="0" marR="0" lvl="0" indent="0" algn="l" defTabSz="914171" rtl="0" eaLnBrk="1" fontAlgn="auto" latinLnBrk="0" hangingPunct="1">
              <a:lnSpc>
                <a:spcPct val="90000"/>
              </a:lnSpc>
              <a:spcBef>
                <a:spcPts val="0"/>
              </a:spcBef>
              <a:spcAft>
                <a:spcPts val="1600"/>
              </a:spcAft>
              <a:buClr>
                <a:schemeClr val="accent1"/>
              </a:buClr>
              <a:buSzTx/>
              <a:buFont typeface="Arial" panose="020B0604020202020204" pitchFamily="34" charset="0"/>
              <a:buChar char="​"/>
              <a:tabLst/>
              <a:defRPr/>
            </a:pPr>
            <a:r>
              <a:rPr lang="en-US"/>
              <a:t>Insert logo here</a:t>
            </a:r>
          </a:p>
          <a:p>
            <a:endParaRPr lang="en-GB"/>
          </a:p>
        </p:txBody>
      </p:sp>
      <p:sp>
        <p:nvSpPr>
          <p:cNvPr id="6" name="Picture Placeholder 2">
            <a:extLst>
              <a:ext uri="{FF2B5EF4-FFF2-40B4-BE49-F238E27FC236}">
                <a16:creationId xmlns:a16="http://schemas.microsoft.com/office/drawing/2014/main" id="{2063E87A-7B5E-4CD0-8652-2AAC740E2E25}"/>
              </a:ext>
            </a:extLst>
          </p:cNvPr>
          <p:cNvSpPr>
            <a:spLocks noGrp="1"/>
          </p:cNvSpPr>
          <p:nvPr>
            <p:ph type="pic" sz="quarter" idx="16" hasCustomPrompt="1"/>
          </p:nvPr>
        </p:nvSpPr>
        <p:spPr>
          <a:xfrm>
            <a:off x="5108623" y="6089467"/>
            <a:ext cx="1974751" cy="511542"/>
          </a:xfrm>
          <a:prstGeom prst="rect">
            <a:avLst/>
          </a:prstGeom>
        </p:spPr>
        <p:txBody>
          <a:bodyPr>
            <a:normAutofit/>
          </a:bodyPr>
          <a:lstStyle>
            <a:lvl1pPr marL="0" marR="0" indent="0" algn="ctr" defTabSz="914171" rtl="0" eaLnBrk="1" fontAlgn="auto" latinLnBrk="0" hangingPunct="1">
              <a:lnSpc>
                <a:spcPct val="90000"/>
              </a:lnSpc>
              <a:spcBef>
                <a:spcPts val="0"/>
              </a:spcBef>
              <a:spcAft>
                <a:spcPts val="1600"/>
              </a:spcAft>
              <a:buClr>
                <a:schemeClr val="accent1"/>
              </a:buClr>
              <a:buSzTx/>
              <a:buFont typeface="Arial" panose="020B0604020202020204" pitchFamily="34" charset="0"/>
              <a:buChar char="​"/>
              <a:tabLst/>
              <a:defRPr sz="800">
                <a:solidFill>
                  <a:schemeClr val="accent1"/>
                </a:solidFill>
              </a:defRPr>
            </a:lvl1pPr>
          </a:lstStyle>
          <a:p>
            <a:pPr marL="0" marR="0" lvl="0" indent="0" algn="l" defTabSz="914171" rtl="0" eaLnBrk="1" fontAlgn="auto" latinLnBrk="0" hangingPunct="1">
              <a:lnSpc>
                <a:spcPct val="90000"/>
              </a:lnSpc>
              <a:spcBef>
                <a:spcPts val="0"/>
              </a:spcBef>
              <a:spcAft>
                <a:spcPts val="1600"/>
              </a:spcAft>
              <a:buClr>
                <a:schemeClr val="accent1"/>
              </a:buClr>
              <a:buSzTx/>
              <a:buFont typeface="Arial" panose="020B0604020202020204" pitchFamily="34" charset="0"/>
              <a:buChar char="​"/>
              <a:tabLst/>
              <a:defRPr/>
            </a:pPr>
            <a:r>
              <a:rPr lang="en-US"/>
              <a:t>Insert logo here</a:t>
            </a:r>
          </a:p>
          <a:p>
            <a:endParaRPr lang="en-GB"/>
          </a:p>
        </p:txBody>
      </p:sp>
      <p:sp>
        <p:nvSpPr>
          <p:cNvPr id="7" name="Picture Placeholder 2">
            <a:extLst>
              <a:ext uri="{FF2B5EF4-FFF2-40B4-BE49-F238E27FC236}">
                <a16:creationId xmlns:a16="http://schemas.microsoft.com/office/drawing/2014/main" id="{8CEA881F-8091-44FC-A79E-C88FB2A51179}"/>
              </a:ext>
            </a:extLst>
          </p:cNvPr>
          <p:cNvSpPr>
            <a:spLocks noGrp="1"/>
          </p:cNvSpPr>
          <p:nvPr>
            <p:ph type="pic" sz="quarter" idx="17" hasCustomPrompt="1"/>
          </p:nvPr>
        </p:nvSpPr>
        <p:spPr>
          <a:xfrm>
            <a:off x="7387671" y="6089467"/>
            <a:ext cx="1974751" cy="511542"/>
          </a:xfrm>
          <a:prstGeom prst="rect">
            <a:avLst/>
          </a:prstGeom>
        </p:spPr>
        <p:txBody>
          <a:bodyPr>
            <a:normAutofit/>
          </a:bodyPr>
          <a:lstStyle>
            <a:lvl1pPr marL="0" marR="0" indent="0" algn="ctr" defTabSz="914171" rtl="0" eaLnBrk="1" fontAlgn="auto" latinLnBrk="0" hangingPunct="1">
              <a:lnSpc>
                <a:spcPct val="90000"/>
              </a:lnSpc>
              <a:spcBef>
                <a:spcPts val="0"/>
              </a:spcBef>
              <a:spcAft>
                <a:spcPts val="1600"/>
              </a:spcAft>
              <a:buClr>
                <a:schemeClr val="accent1"/>
              </a:buClr>
              <a:buSzTx/>
              <a:buFont typeface="Arial" panose="020B0604020202020204" pitchFamily="34" charset="0"/>
              <a:buChar char="​"/>
              <a:tabLst/>
              <a:defRPr sz="800">
                <a:solidFill>
                  <a:schemeClr val="accent1"/>
                </a:solidFill>
              </a:defRPr>
            </a:lvl1pPr>
          </a:lstStyle>
          <a:p>
            <a:pPr marL="0" marR="0" lvl="0" indent="0" algn="l" defTabSz="914171" rtl="0" eaLnBrk="1" fontAlgn="auto" latinLnBrk="0" hangingPunct="1">
              <a:lnSpc>
                <a:spcPct val="90000"/>
              </a:lnSpc>
              <a:spcBef>
                <a:spcPts val="0"/>
              </a:spcBef>
              <a:spcAft>
                <a:spcPts val="1600"/>
              </a:spcAft>
              <a:buClr>
                <a:schemeClr val="accent1"/>
              </a:buClr>
              <a:buSzTx/>
              <a:buFont typeface="Arial" panose="020B0604020202020204" pitchFamily="34" charset="0"/>
              <a:buChar char="​"/>
              <a:tabLst/>
              <a:defRPr/>
            </a:pPr>
            <a:r>
              <a:rPr lang="en-US"/>
              <a:t>Insert logo here</a:t>
            </a:r>
          </a:p>
          <a:p>
            <a:endParaRPr lang="en-GB"/>
          </a:p>
        </p:txBody>
      </p:sp>
      <p:sp>
        <p:nvSpPr>
          <p:cNvPr id="8" name="Picture Placeholder 2">
            <a:extLst>
              <a:ext uri="{FF2B5EF4-FFF2-40B4-BE49-F238E27FC236}">
                <a16:creationId xmlns:a16="http://schemas.microsoft.com/office/drawing/2014/main" id="{0ECEB203-7248-4EB3-980A-76557D56F4EA}"/>
              </a:ext>
            </a:extLst>
          </p:cNvPr>
          <p:cNvSpPr>
            <a:spLocks noGrp="1"/>
          </p:cNvSpPr>
          <p:nvPr>
            <p:ph type="pic" sz="quarter" idx="18" hasCustomPrompt="1"/>
          </p:nvPr>
        </p:nvSpPr>
        <p:spPr>
          <a:xfrm>
            <a:off x="9686887" y="6089467"/>
            <a:ext cx="1974751" cy="511542"/>
          </a:xfrm>
          <a:prstGeom prst="rect">
            <a:avLst/>
          </a:prstGeom>
        </p:spPr>
        <p:txBody>
          <a:bodyPr>
            <a:normAutofit/>
          </a:bodyPr>
          <a:lstStyle>
            <a:lvl1pPr marL="0" marR="0" indent="0" algn="ctr" defTabSz="914171" rtl="0" eaLnBrk="1" fontAlgn="auto" latinLnBrk="0" hangingPunct="1">
              <a:lnSpc>
                <a:spcPct val="90000"/>
              </a:lnSpc>
              <a:spcBef>
                <a:spcPts val="0"/>
              </a:spcBef>
              <a:spcAft>
                <a:spcPts val="1600"/>
              </a:spcAft>
              <a:buClr>
                <a:schemeClr val="accent1"/>
              </a:buClr>
              <a:buSzTx/>
              <a:buFont typeface="Arial" panose="020B0604020202020204" pitchFamily="34" charset="0"/>
              <a:buChar char="​"/>
              <a:tabLst/>
              <a:defRPr sz="800">
                <a:solidFill>
                  <a:schemeClr val="accent1"/>
                </a:solidFill>
              </a:defRPr>
            </a:lvl1pPr>
          </a:lstStyle>
          <a:p>
            <a:pPr marL="0" marR="0" lvl="0" indent="0" algn="l" defTabSz="914171" rtl="0" eaLnBrk="1" fontAlgn="auto" latinLnBrk="0" hangingPunct="1">
              <a:lnSpc>
                <a:spcPct val="90000"/>
              </a:lnSpc>
              <a:spcBef>
                <a:spcPts val="0"/>
              </a:spcBef>
              <a:spcAft>
                <a:spcPts val="1600"/>
              </a:spcAft>
              <a:buClr>
                <a:schemeClr val="accent1"/>
              </a:buClr>
              <a:buSzTx/>
              <a:buFont typeface="Arial" panose="020B0604020202020204" pitchFamily="34" charset="0"/>
              <a:buChar char="​"/>
              <a:tabLst/>
              <a:defRPr/>
            </a:pPr>
            <a:r>
              <a:rPr lang="en-US"/>
              <a:t>Insert logo here</a:t>
            </a:r>
          </a:p>
          <a:p>
            <a:endParaRPr lang="en-GB"/>
          </a:p>
        </p:txBody>
      </p:sp>
      <p:sp>
        <p:nvSpPr>
          <p:cNvPr id="9" name="Picture Placeholder 11">
            <a:extLst>
              <a:ext uri="{FF2B5EF4-FFF2-40B4-BE49-F238E27FC236}">
                <a16:creationId xmlns:a16="http://schemas.microsoft.com/office/drawing/2014/main" id="{7DA8E2AF-908D-4A9F-9142-8E93AB2724A6}"/>
              </a:ext>
            </a:extLst>
          </p:cNvPr>
          <p:cNvSpPr>
            <a:spLocks noGrp="1"/>
          </p:cNvSpPr>
          <p:nvPr>
            <p:ph type="pic" sz="quarter" idx="10" hasCustomPrompt="1"/>
          </p:nvPr>
        </p:nvSpPr>
        <p:spPr>
          <a:xfrm>
            <a:off x="1" y="0"/>
            <a:ext cx="12192000" cy="5919537"/>
          </a:xfrm>
          <a:prstGeom prst="rect">
            <a:avLst/>
          </a:prstGeom>
          <a:solidFill>
            <a:schemeClr val="tx2"/>
          </a:solidFill>
        </p:spPr>
        <p:txBody>
          <a:bodyPr/>
          <a:lstStyle>
            <a:lvl1pPr algn="ctr">
              <a:lnSpc>
                <a:spcPct val="200000"/>
              </a:lnSpc>
              <a:defRPr>
                <a:solidFill>
                  <a:schemeClr val="bg1"/>
                </a:solidFill>
              </a:defRPr>
            </a:lvl1pPr>
          </a:lstStyle>
          <a:p>
            <a:r>
              <a:rPr lang="en-GB"/>
              <a:t>Insert picture here</a:t>
            </a:r>
          </a:p>
        </p:txBody>
      </p:sp>
    </p:spTree>
    <p:extLst>
      <p:ext uri="{BB962C8B-B14F-4D97-AF65-F5344CB8AC3E}">
        <p14:creationId xmlns:p14="http://schemas.microsoft.com/office/powerpoint/2010/main" val="27859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7CC8396-24DF-4D4A-ABBD-DB21F74CA9DB}"/>
              </a:ext>
            </a:extLst>
          </p:cNvPr>
          <p:cNvSpPr/>
          <p:nvPr userDrawn="1"/>
        </p:nvSpPr>
        <p:spPr>
          <a:xfrm>
            <a:off x="527051" y="2423037"/>
            <a:ext cx="4092640" cy="940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l"/>
            <a:r>
              <a:rPr kumimoji="0" lang="en-US" sz="6600" b="0" i="0" u="none" strike="noStrike" kern="1200" cap="none" spc="0" normalizeH="0" baseline="0" noProof="0">
                <a:ln>
                  <a:noFill/>
                </a:ln>
                <a:solidFill>
                  <a:schemeClr val="accent1"/>
                </a:solidFill>
                <a:effectLst/>
                <a:uLnTx/>
                <a:uFillTx/>
                <a:latin typeface="+mn-lt"/>
                <a:ea typeface="+mj-ea"/>
                <a:cs typeface="+mj-cs"/>
              </a:rPr>
              <a:t>Thank you</a:t>
            </a:r>
            <a:endParaRPr lang="en-GB" sz="6600">
              <a:solidFill>
                <a:schemeClr val="accent1"/>
              </a:solidFill>
            </a:endParaRPr>
          </a:p>
        </p:txBody>
      </p:sp>
      <p:sp>
        <p:nvSpPr>
          <p:cNvPr id="6" name="Picture Placeholder 2">
            <a:extLst>
              <a:ext uri="{FF2B5EF4-FFF2-40B4-BE49-F238E27FC236}">
                <a16:creationId xmlns:a16="http://schemas.microsoft.com/office/drawing/2014/main" id="{1FA8B541-9BFD-45D6-A78F-ABFDF22F045C}"/>
              </a:ext>
            </a:extLst>
          </p:cNvPr>
          <p:cNvSpPr>
            <a:spLocks noGrp="1"/>
          </p:cNvSpPr>
          <p:nvPr>
            <p:ph type="pic" sz="quarter" idx="14" hasCustomPrompt="1"/>
          </p:nvPr>
        </p:nvSpPr>
        <p:spPr>
          <a:xfrm>
            <a:off x="527054" y="5662246"/>
            <a:ext cx="1974751" cy="663942"/>
          </a:xfrm>
          <a:prstGeom prst="rect">
            <a:avLst/>
          </a:prstGeom>
        </p:spPr>
        <p:txBody>
          <a:bodyPr>
            <a:normAutofit/>
          </a:bodyPr>
          <a:lstStyle>
            <a:lvl1pPr marL="0" marR="0" indent="0" algn="l" defTabSz="914171" rtl="0" eaLnBrk="1" fontAlgn="auto" latinLnBrk="0" hangingPunct="1">
              <a:lnSpc>
                <a:spcPct val="90000"/>
              </a:lnSpc>
              <a:spcBef>
                <a:spcPts val="0"/>
              </a:spcBef>
              <a:spcAft>
                <a:spcPts val="1600"/>
              </a:spcAft>
              <a:buClr>
                <a:schemeClr val="accent1"/>
              </a:buClr>
              <a:buSzTx/>
              <a:buFont typeface="Arial" panose="020B0604020202020204" pitchFamily="34" charset="0"/>
              <a:buChar char="​"/>
              <a:tabLst/>
              <a:defRPr sz="800">
                <a:solidFill>
                  <a:srgbClr val="222C57"/>
                </a:solidFill>
              </a:defRPr>
            </a:lvl1pPr>
          </a:lstStyle>
          <a:p>
            <a:pPr marL="0" marR="0" lvl="0" indent="0" algn="l" defTabSz="914171" rtl="0" eaLnBrk="1" fontAlgn="auto" latinLnBrk="0" hangingPunct="1">
              <a:lnSpc>
                <a:spcPct val="90000"/>
              </a:lnSpc>
              <a:spcBef>
                <a:spcPts val="0"/>
              </a:spcBef>
              <a:spcAft>
                <a:spcPts val="1600"/>
              </a:spcAft>
              <a:buClr>
                <a:schemeClr val="accent1"/>
              </a:buClr>
              <a:buSzTx/>
              <a:buFont typeface="Arial" panose="020B0604020202020204" pitchFamily="34" charset="0"/>
              <a:buChar char="​"/>
              <a:tabLst/>
              <a:defRPr/>
            </a:pPr>
            <a:r>
              <a:rPr lang="en-US"/>
              <a:t>Insert logo here</a:t>
            </a:r>
          </a:p>
          <a:p>
            <a:endParaRPr lang="en-GB"/>
          </a:p>
        </p:txBody>
      </p:sp>
      <p:sp>
        <p:nvSpPr>
          <p:cNvPr id="7" name="Picture Placeholder 2">
            <a:extLst>
              <a:ext uri="{FF2B5EF4-FFF2-40B4-BE49-F238E27FC236}">
                <a16:creationId xmlns:a16="http://schemas.microsoft.com/office/drawing/2014/main" id="{84CA041A-847E-4F87-8ED5-A2EC3A579C1D}"/>
              </a:ext>
            </a:extLst>
          </p:cNvPr>
          <p:cNvSpPr>
            <a:spLocks noGrp="1"/>
          </p:cNvSpPr>
          <p:nvPr>
            <p:ph type="pic" sz="quarter" idx="15" hasCustomPrompt="1"/>
          </p:nvPr>
        </p:nvSpPr>
        <p:spPr>
          <a:xfrm>
            <a:off x="2809406" y="5662246"/>
            <a:ext cx="1974751" cy="663942"/>
          </a:xfrm>
          <a:prstGeom prst="rect">
            <a:avLst/>
          </a:prstGeom>
        </p:spPr>
        <p:txBody>
          <a:bodyPr>
            <a:normAutofit/>
          </a:bodyPr>
          <a:lstStyle>
            <a:lvl1pPr marL="0" marR="0" indent="0" algn="l" defTabSz="914171" rtl="0" eaLnBrk="1" fontAlgn="auto" latinLnBrk="0" hangingPunct="1">
              <a:lnSpc>
                <a:spcPct val="90000"/>
              </a:lnSpc>
              <a:spcBef>
                <a:spcPts val="0"/>
              </a:spcBef>
              <a:spcAft>
                <a:spcPts val="1600"/>
              </a:spcAft>
              <a:buClr>
                <a:schemeClr val="accent1"/>
              </a:buClr>
              <a:buSzTx/>
              <a:buFont typeface="Arial" panose="020B0604020202020204" pitchFamily="34" charset="0"/>
              <a:buChar char="​"/>
              <a:tabLst/>
              <a:defRPr lang="en-US" sz="800" kern="1200" dirty="0">
                <a:solidFill>
                  <a:srgbClr val="222C57"/>
                </a:solidFill>
                <a:latin typeface="+mn-lt"/>
                <a:ea typeface="+mn-ea"/>
                <a:cs typeface="+mn-cs"/>
              </a:defRPr>
            </a:lvl1pPr>
          </a:lstStyle>
          <a:p>
            <a:pPr marL="0" marR="0" lvl="0" indent="0" algn="l" defTabSz="914171" rtl="0" eaLnBrk="1" fontAlgn="auto" latinLnBrk="0" hangingPunct="1">
              <a:lnSpc>
                <a:spcPct val="90000"/>
              </a:lnSpc>
              <a:spcBef>
                <a:spcPts val="0"/>
              </a:spcBef>
              <a:spcAft>
                <a:spcPts val="1600"/>
              </a:spcAft>
              <a:buClr>
                <a:schemeClr val="accent1"/>
              </a:buClr>
              <a:buSzTx/>
              <a:buFont typeface="Arial" panose="020B0604020202020204" pitchFamily="34" charset="0"/>
              <a:buChar char="​"/>
              <a:tabLst/>
              <a:defRPr/>
            </a:pPr>
            <a:r>
              <a:rPr lang="en-US"/>
              <a:t>Insert logo here</a:t>
            </a:r>
          </a:p>
          <a:p>
            <a:endParaRPr lang="en-GB"/>
          </a:p>
        </p:txBody>
      </p:sp>
      <p:sp>
        <p:nvSpPr>
          <p:cNvPr id="8" name="Picture Placeholder 2">
            <a:extLst>
              <a:ext uri="{FF2B5EF4-FFF2-40B4-BE49-F238E27FC236}">
                <a16:creationId xmlns:a16="http://schemas.microsoft.com/office/drawing/2014/main" id="{8D8FF119-E40A-4507-B9B9-EC1EA2E0E01A}"/>
              </a:ext>
            </a:extLst>
          </p:cNvPr>
          <p:cNvSpPr>
            <a:spLocks noGrp="1"/>
          </p:cNvSpPr>
          <p:nvPr>
            <p:ph type="pic" sz="quarter" idx="16" hasCustomPrompt="1"/>
          </p:nvPr>
        </p:nvSpPr>
        <p:spPr>
          <a:xfrm>
            <a:off x="5108623" y="5662246"/>
            <a:ext cx="1974751" cy="663942"/>
          </a:xfrm>
          <a:prstGeom prst="rect">
            <a:avLst/>
          </a:prstGeom>
        </p:spPr>
        <p:txBody>
          <a:bodyPr>
            <a:normAutofit/>
          </a:bodyPr>
          <a:lstStyle>
            <a:lvl1pPr marL="0" marR="0" indent="0" algn="l" defTabSz="914171" rtl="0" eaLnBrk="1" fontAlgn="auto" latinLnBrk="0" hangingPunct="1">
              <a:lnSpc>
                <a:spcPct val="90000"/>
              </a:lnSpc>
              <a:spcBef>
                <a:spcPts val="0"/>
              </a:spcBef>
              <a:spcAft>
                <a:spcPts val="1600"/>
              </a:spcAft>
              <a:buClr>
                <a:schemeClr val="accent1"/>
              </a:buClr>
              <a:buSzTx/>
              <a:buFont typeface="Arial" panose="020B0604020202020204" pitchFamily="34" charset="0"/>
              <a:buChar char="​"/>
              <a:tabLst/>
              <a:defRPr lang="en-US" sz="800" kern="1200" dirty="0">
                <a:solidFill>
                  <a:srgbClr val="222C57"/>
                </a:solidFill>
                <a:latin typeface="+mn-lt"/>
                <a:ea typeface="+mn-ea"/>
                <a:cs typeface="+mn-cs"/>
              </a:defRPr>
            </a:lvl1pPr>
          </a:lstStyle>
          <a:p>
            <a:pPr marL="0" marR="0" lvl="0" indent="0" algn="l" defTabSz="914171" rtl="0" eaLnBrk="1" fontAlgn="auto" latinLnBrk="0" hangingPunct="1">
              <a:lnSpc>
                <a:spcPct val="90000"/>
              </a:lnSpc>
              <a:spcBef>
                <a:spcPts val="0"/>
              </a:spcBef>
              <a:spcAft>
                <a:spcPts val="1600"/>
              </a:spcAft>
              <a:buClr>
                <a:schemeClr val="accent1"/>
              </a:buClr>
              <a:buSzTx/>
              <a:buFont typeface="Arial" panose="020B0604020202020204" pitchFamily="34" charset="0"/>
              <a:buChar char="​"/>
              <a:tabLst/>
              <a:defRPr/>
            </a:pPr>
            <a:r>
              <a:rPr lang="en-US"/>
              <a:t>Insert logo here</a:t>
            </a:r>
          </a:p>
          <a:p>
            <a:endParaRPr lang="en-GB"/>
          </a:p>
        </p:txBody>
      </p:sp>
      <p:sp>
        <p:nvSpPr>
          <p:cNvPr id="9" name="Picture Placeholder 2">
            <a:extLst>
              <a:ext uri="{FF2B5EF4-FFF2-40B4-BE49-F238E27FC236}">
                <a16:creationId xmlns:a16="http://schemas.microsoft.com/office/drawing/2014/main" id="{6D1242FE-4DD9-461F-B8FC-9E1D03B3E2C0}"/>
              </a:ext>
            </a:extLst>
          </p:cNvPr>
          <p:cNvSpPr>
            <a:spLocks noGrp="1"/>
          </p:cNvSpPr>
          <p:nvPr>
            <p:ph type="pic" sz="quarter" idx="17" hasCustomPrompt="1"/>
          </p:nvPr>
        </p:nvSpPr>
        <p:spPr>
          <a:xfrm>
            <a:off x="7387671" y="5662246"/>
            <a:ext cx="1974751" cy="663942"/>
          </a:xfrm>
          <a:prstGeom prst="rect">
            <a:avLst/>
          </a:prstGeom>
        </p:spPr>
        <p:txBody>
          <a:bodyPr>
            <a:normAutofit/>
          </a:bodyPr>
          <a:lstStyle>
            <a:lvl1pPr marL="0" marR="0" indent="0" algn="l" defTabSz="914171" rtl="0" eaLnBrk="1" fontAlgn="auto" latinLnBrk="0" hangingPunct="1">
              <a:lnSpc>
                <a:spcPct val="90000"/>
              </a:lnSpc>
              <a:spcBef>
                <a:spcPts val="0"/>
              </a:spcBef>
              <a:spcAft>
                <a:spcPts val="1600"/>
              </a:spcAft>
              <a:buClr>
                <a:schemeClr val="accent1"/>
              </a:buClr>
              <a:buSzTx/>
              <a:buFont typeface="Arial" panose="020B0604020202020204" pitchFamily="34" charset="0"/>
              <a:buChar char="​"/>
              <a:tabLst/>
              <a:defRPr lang="en-US" sz="800" kern="1200" dirty="0">
                <a:solidFill>
                  <a:srgbClr val="222C57"/>
                </a:solidFill>
                <a:latin typeface="+mn-lt"/>
                <a:ea typeface="+mn-ea"/>
                <a:cs typeface="+mn-cs"/>
              </a:defRPr>
            </a:lvl1pPr>
          </a:lstStyle>
          <a:p>
            <a:pPr marL="0" marR="0" lvl="0" indent="0" algn="l" defTabSz="914171" rtl="0" eaLnBrk="1" fontAlgn="auto" latinLnBrk="0" hangingPunct="1">
              <a:lnSpc>
                <a:spcPct val="90000"/>
              </a:lnSpc>
              <a:spcBef>
                <a:spcPts val="0"/>
              </a:spcBef>
              <a:spcAft>
                <a:spcPts val="1600"/>
              </a:spcAft>
              <a:buClr>
                <a:schemeClr val="accent1"/>
              </a:buClr>
              <a:buSzTx/>
              <a:buFont typeface="Arial" panose="020B0604020202020204" pitchFamily="34" charset="0"/>
              <a:buChar char="​"/>
              <a:tabLst/>
              <a:defRPr/>
            </a:pPr>
            <a:r>
              <a:rPr lang="en-US"/>
              <a:t>Insert logo here</a:t>
            </a:r>
          </a:p>
          <a:p>
            <a:endParaRPr lang="en-GB"/>
          </a:p>
        </p:txBody>
      </p:sp>
      <p:sp>
        <p:nvSpPr>
          <p:cNvPr id="10" name="Picture Placeholder 2">
            <a:extLst>
              <a:ext uri="{FF2B5EF4-FFF2-40B4-BE49-F238E27FC236}">
                <a16:creationId xmlns:a16="http://schemas.microsoft.com/office/drawing/2014/main" id="{EEEB8387-2B20-4563-BC20-774568E04E48}"/>
              </a:ext>
            </a:extLst>
          </p:cNvPr>
          <p:cNvSpPr>
            <a:spLocks noGrp="1"/>
          </p:cNvSpPr>
          <p:nvPr>
            <p:ph type="pic" sz="quarter" idx="18" hasCustomPrompt="1"/>
          </p:nvPr>
        </p:nvSpPr>
        <p:spPr>
          <a:xfrm>
            <a:off x="9686887" y="5662246"/>
            <a:ext cx="1974751" cy="663942"/>
          </a:xfrm>
          <a:prstGeom prst="rect">
            <a:avLst/>
          </a:prstGeom>
        </p:spPr>
        <p:txBody>
          <a:bodyPr>
            <a:normAutofit/>
          </a:bodyPr>
          <a:lstStyle>
            <a:lvl1pPr marL="0" marR="0" indent="0" algn="l" defTabSz="914171" rtl="0" eaLnBrk="1" fontAlgn="auto" latinLnBrk="0" hangingPunct="1">
              <a:lnSpc>
                <a:spcPct val="90000"/>
              </a:lnSpc>
              <a:spcBef>
                <a:spcPts val="0"/>
              </a:spcBef>
              <a:spcAft>
                <a:spcPts val="1600"/>
              </a:spcAft>
              <a:buClr>
                <a:schemeClr val="accent1"/>
              </a:buClr>
              <a:buSzTx/>
              <a:buFont typeface="Arial" panose="020B0604020202020204" pitchFamily="34" charset="0"/>
              <a:buChar char="​"/>
              <a:tabLst/>
              <a:defRPr lang="en-US" sz="800" kern="1200" dirty="0">
                <a:solidFill>
                  <a:srgbClr val="222C57"/>
                </a:solidFill>
                <a:latin typeface="+mn-lt"/>
                <a:ea typeface="+mn-ea"/>
                <a:cs typeface="+mn-cs"/>
              </a:defRPr>
            </a:lvl1pPr>
          </a:lstStyle>
          <a:p>
            <a:pPr marL="0" marR="0" lvl="0" indent="0" algn="l" defTabSz="914171" rtl="0" eaLnBrk="1" fontAlgn="auto" latinLnBrk="0" hangingPunct="1">
              <a:lnSpc>
                <a:spcPct val="90000"/>
              </a:lnSpc>
              <a:spcBef>
                <a:spcPts val="0"/>
              </a:spcBef>
              <a:spcAft>
                <a:spcPts val="1600"/>
              </a:spcAft>
              <a:buClr>
                <a:schemeClr val="accent1"/>
              </a:buClr>
              <a:buSzTx/>
              <a:buFont typeface="Arial" panose="020B0604020202020204" pitchFamily="34" charset="0"/>
              <a:buChar char="​"/>
              <a:tabLst/>
              <a:defRPr/>
            </a:pPr>
            <a:r>
              <a:rPr lang="en-US"/>
              <a:t>Insert logo here</a:t>
            </a:r>
          </a:p>
          <a:p>
            <a:endParaRPr lang="en-GB"/>
          </a:p>
        </p:txBody>
      </p:sp>
    </p:spTree>
    <p:extLst>
      <p:ext uri="{BB962C8B-B14F-4D97-AF65-F5344CB8AC3E}">
        <p14:creationId xmlns:p14="http://schemas.microsoft.com/office/powerpoint/2010/main" val="1499216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re FR">
    <p:spTree>
      <p:nvGrpSpPr>
        <p:cNvPr id="1" name=""/>
        <p:cNvGrpSpPr/>
        <p:nvPr/>
      </p:nvGrpSpPr>
      <p:grpSpPr>
        <a:xfrm>
          <a:off x="0" y="0"/>
          <a:ext cx="0" cy="0"/>
          <a:chOff x="0" y="0"/>
          <a:chExt cx="0" cy="0"/>
        </a:xfrm>
      </p:grpSpPr>
      <p:graphicFrame>
        <p:nvGraphicFramePr>
          <p:cNvPr id="18" name="Object 17" hidden="1"/>
          <p:cNvGraphicFramePr>
            <a:graphicFrameLocks/>
          </p:cNvGraphicFramePr>
          <p:nvPr userDrawn="1">
            <p:custDataLst>
              <p:tags r:id="rId1"/>
            </p:custDataLst>
          </p:nvPr>
        </p:nvGraphicFramePr>
        <p:xfrm>
          <a:off x="1" y="0"/>
          <a:ext cx="211667" cy="190500"/>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18" name="Object 17" hidden="1"/>
                      <p:cNvPicPr/>
                      <p:nvPr/>
                    </p:nvPicPr>
                    <p:blipFill>
                      <a:blip r:embed="rId4"/>
                      <a:stretch>
                        <a:fillRect/>
                      </a:stretch>
                    </p:blipFill>
                    <p:spPr>
                      <a:xfrm>
                        <a:off x="1" y="0"/>
                        <a:ext cx="211667" cy="190500"/>
                      </a:xfrm>
                      <a:prstGeom prst="rect">
                        <a:avLst/>
                      </a:prstGeom>
                    </p:spPr>
                  </p:pic>
                </p:oleObj>
              </mc:Fallback>
            </mc:AlternateContent>
          </a:graphicData>
        </a:graphic>
      </p:graphicFrame>
      <p:sp>
        <p:nvSpPr>
          <p:cNvPr id="7" name="Slide Number Placeholder 6"/>
          <p:cNvSpPr>
            <a:spLocks noGrp="1"/>
          </p:cNvSpPr>
          <p:nvPr>
            <p:ph type="sldNum" sz="quarter" idx="17"/>
          </p:nvPr>
        </p:nvSpPr>
        <p:spPr/>
        <p:txBody>
          <a:bodyPr/>
          <a:lstStyle/>
          <a:p>
            <a:fld id="{BCB876BB-50C9-4204-8989-60EF7EF23250}" type="slidenum">
              <a:rPr lang="en-US" noProof="0" smtClean="0"/>
              <a:pPr/>
              <a:t>‹#›</a:t>
            </a:fld>
            <a:endParaRPr lang="en-US" noProof="0"/>
          </a:p>
        </p:txBody>
      </p:sp>
      <p:sp>
        <p:nvSpPr>
          <p:cNvPr id="9" name="Text Placeholder 4"/>
          <p:cNvSpPr>
            <a:spLocks noGrp="1"/>
          </p:cNvSpPr>
          <p:nvPr>
            <p:ph type="body" sz="quarter" idx="18" hasCustomPrompt="1"/>
          </p:nvPr>
        </p:nvSpPr>
        <p:spPr>
          <a:xfrm>
            <a:off x="335361" y="6350400"/>
            <a:ext cx="11521280" cy="216000"/>
          </a:xfrm>
        </p:spPr>
        <p:txBody>
          <a:bodyPr>
            <a:noAutofit/>
          </a:bodyPr>
          <a:lstStyle>
            <a:lvl1pPr marL="0" indent="0">
              <a:buNone/>
              <a:defRPr sz="1200" baseline="0">
                <a:solidFill>
                  <a:schemeClr val="tx1">
                    <a:lumMod val="50000"/>
                    <a:lumOff val="50000"/>
                  </a:schemeClr>
                </a:solidFill>
              </a:defRPr>
            </a:lvl1pPr>
          </a:lstStyle>
          <a:p>
            <a:pPr lvl="0"/>
            <a:r>
              <a:rPr lang="en-US" noProof="0"/>
              <a:t>Sources: </a:t>
            </a:r>
          </a:p>
        </p:txBody>
      </p:sp>
      <p:sp>
        <p:nvSpPr>
          <p:cNvPr id="11" name="Text Placeholder 4"/>
          <p:cNvSpPr>
            <a:spLocks noGrp="1"/>
          </p:cNvSpPr>
          <p:nvPr>
            <p:ph type="body" sz="quarter" idx="19" hasCustomPrompt="1"/>
          </p:nvPr>
        </p:nvSpPr>
        <p:spPr>
          <a:xfrm>
            <a:off x="335361" y="6091200"/>
            <a:ext cx="11521280" cy="216000"/>
          </a:xfrm>
        </p:spPr>
        <p:txBody>
          <a:bodyPr>
            <a:noAutofit/>
          </a:bodyPr>
          <a:lstStyle>
            <a:lvl1pPr marL="0" indent="0">
              <a:buNone/>
              <a:defRPr sz="1200">
                <a:solidFill>
                  <a:schemeClr val="tx1">
                    <a:lumMod val="50000"/>
                    <a:lumOff val="50000"/>
                  </a:schemeClr>
                </a:solidFill>
              </a:defRPr>
            </a:lvl1pPr>
          </a:lstStyle>
          <a:p>
            <a:pPr lvl="0"/>
            <a:r>
              <a:rPr lang="en-US" noProof="0"/>
              <a:t>Notes: </a:t>
            </a:r>
          </a:p>
        </p:txBody>
      </p:sp>
      <p:sp>
        <p:nvSpPr>
          <p:cNvPr id="4" name="Title 3"/>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982300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re/sous titre et Contenu">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A06842DB-20E6-4A25-90DB-724960DDE2A6}"/>
              </a:ext>
            </a:extLst>
          </p:cNvPr>
          <p:cNvGraphicFramePr>
            <a:graphicFrameLocks noChangeAspect="1"/>
          </p:cNvGraphicFramePr>
          <p:nvPr userDrawn="1">
            <p:custDataLst>
              <p:tags r:id="rId1"/>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4" imgW="666" imgH="665" progId="TCLayout.ActiveDocument.1">
                  <p:embed/>
                </p:oleObj>
              </mc:Choice>
              <mc:Fallback>
                <p:oleObj name="think-cell Slide" r:id="rId4" imgW="666" imgH="665" progId="TCLayout.ActiveDocument.1">
                  <p:embed/>
                  <p:pic>
                    <p:nvPicPr>
                      <p:cNvPr id="7" name="Object 6" hidden="1">
                        <a:extLst>
                          <a:ext uri="{FF2B5EF4-FFF2-40B4-BE49-F238E27FC236}">
                            <a16:creationId xmlns:a16="http://schemas.microsoft.com/office/drawing/2014/main" id="{A06842DB-20E6-4A25-90DB-724960DDE2A6}"/>
                          </a:ext>
                        </a:extLst>
                      </p:cNvPr>
                      <p:cNvPicPr/>
                      <p:nvPr/>
                    </p:nvPicPr>
                    <p:blipFill>
                      <a:blip r:embed="rId5"/>
                      <a:stretch>
                        <a:fillRect/>
                      </a:stretch>
                    </p:blipFill>
                    <p:spPr>
                      <a:xfrm>
                        <a:off x="2118" y="2118"/>
                        <a:ext cx="2117" cy="2117"/>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9E44F630-BD04-414F-A4DF-96C6577BE4C5}"/>
              </a:ext>
            </a:extLst>
          </p:cNvPr>
          <p:cNvSpPr/>
          <p:nvPr userDrawn="1">
            <p:custDataLst>
              <p:tags r:id="rId2"/>
            </p:custDataLst>
          </p:nvPr>
        </p:nvSpPr>
        <p:spPr>
          <a:xfrm>
            <a:off x="0" y="1"/>
            <a:ext cx="211667"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160" b="1" i="0" baseline="0">
              <a:latin typeface="Calibri" panose="020F0502020204030204" pitchFamily="34" charset="0"/>
              <a:ea typeface="+mj-ea"/>
              <a:cs typeface="Helvetica" panose="020B0604020202020204" pitchFamily="34" charset="0"/>
              <a:sym typeface="Calibri" panose="020F0502020204030204" pitchFamily="34" charset="0"/>
            </a:endParaRPr>
          </a:p>
        </p:txBody>
      </p:sp>
      <p:sp>
        <p:nvSpPr>
          <p:cNvPr id="3" name="Content Placeholder 2"/>
          <p:cNvSpPr>
            <a:spLocks noGrp="1"/>
          </p:cNvSpPr>
          <p:nvPr>
            <p:ph idx="1" hasCustomPrompt="1"/>
          </p:nvPr>
        </p:nvSpPr>
        <p:spPr>
          <a:xfrm>
            <a:off x="497419" y="1715389"/>
            <a:ext cx="11187396" cy="4461577"/>
          </a:xfrm>
        </p:spPr>
        <p:txBody>
          <a:bodyPr>
            <a:noAutofit/>
          </a:bodyPr>
          <a:lstStyle>
            <a:lvl1pPr marL="0" indent="0">
              <a:buFont typeface="Wingdings" panose="05000000000000000000" pitchFamily="2" charset="2"/>
              <a:buNone/>
              <a:defRPr sz="1680"/>
            </a:lvl1pPr>
            <a:lvl2pPr marL="201930" indent="-201930">
              <a:buFont typeface="Wingdings" panose="05000000000000000000" pitchFamily="2" charset="2"/>
              <a:buChar char="§"/>
              <a:defRPr sz="1680"/>
            </a:lvl2pPr>
            <a:lvl3pPr marL="447676" indent="-219076">
              <a:buFont typeface="Wingdings" panose="05000000000000000000" pitchFamily="2" charset="2"/>
              <a:buChar char="§"/>
              <a:defRPr sz="1680"/>
            </a:lvl3pPr>
            <a:lvl4pPr marL="727710" indent="-236220">
              <a:buFont typeface="Wingdings" panose="05000000000000000000" pitchFamily="2" charset="2"/>
              <a:buChar char="§"/>
              <a:defRPr sz="1680"/>
            </a:lvl4pPr>
            <a:lvl5pPr marL="965836" indent="-219076">
              <a:buFont typeface="Wingdings" panose="05000000000000000000" pitchFamily="2" charset="2"/>
              <a:buChar char="§"/>
              <a:defRPr sz="1680"/>
            </a:lvl5pPr>
          </a:lstStyle>
          <a:p>
            <a:pPr lvl="0"/>
            <a:r>
              <a:rPr lang="en-US"/>
              <a:t>Bullet points </a:t>
            </a:r>
            <a:r>
              <a:rPr lang="en-US" err="1"/>
              <a:t>niveau</a:t>
            </a:r>
            <a:r>
              <a:rPr lang="en-US"/>
              <a:t> 1</a:t>
            </a:r>
          </a:p>
          <a:p>
            <a:pPr lvl="1"/>
            <a:r>
              <a:rPr lang="en-US"/>
              <a:t>Bullet points </a:t>
            </a:r>
            <a:r>
              <a:rPr lang="en-US" err="1"/>
              <a:t>niveau</a:t>
            </a:r>
            <a:r>
              <a:rPr lang="en-US"/>
              <a:t> 2</a:t>
            </a:r>
          </a:p>
          <a:p>
            <a:pPr lvl="2"/>
            <a:r>
              <a:rPr lang="en-US"/>
              <a:t>Bullet points </a:t>
            </a:r>
            <a:r>
              <a:rPr lang="en-US" err="1"/>
              <a:t>niveau</a:t>
            </a:r>
            <a:r>
              <a:rPr lang="en-US"/>
              <a:t> 3</a:t>
            </a:r>
          </a:p>
          <a:p>
            <a:pPr lvl="3"/>
            <a:r>
              <a:rPr lang="en-US"/>
              <a:t>Bullet points </a:t>
            </a:r>
            <a:r>
              <a:rPr lang="en-US" err="1"/>
              <a:t>niveau</a:t>
            </a:r>
            <a:r>
              <a:rPr lang="en-US"/>
              <a:t> 4</a:t>
            </a:r>
          </a:p>
          <a:p>
            <a:pPr lvl="4"/>
            <a:r>
              <a:rPr lang="en-US"/>
              <a:t>Bullet points </a:t>
            </a:r>
            <a:r>
              <a:rPr lang="en-US" err="1"/>
              <a:t>niveau</a:t>
            </a:r>
            <a:r>
              <a:rPr lang="en-US"/>
              <a:t> 5</a:t>
            </a:r>
          </a:p>
        </p:txBody>
      </p:sp>
      <p:sp>
        <p:nvSpPr>
          <p:cNvPr id="5" name="Footer Placeholder 4"/>
          <p:cNvSpPr>
            <a:spLocks noGrp="1"/>
          </p:cNvSpPr>
          <p:nvPr>
            <p:ph type="ftr" sz="quarter" idx="11"/>
          </p:nvPr>
        </p:nvSpPr>
        <p:spPr/>
        <p:txBody>
          <a:bodyPr/>
          <a:lstStyle/>
          <a:p>
            <a:r>
              <a:rPr lang="en-US"/>
              <a:t>Nom de la présentation</a:t>
            </a:r>
          </a:p>
        </p:txBody>
      </p:sp>
      <p:sp>
        <p:nvSpPr>
          <p:cNvPr id="8" name="Text Placeholder 7">
            <a:extLst>
              <a:ext uri="{FF2B5EF4-FFF2-40B4-BE49-F238E27FC236}">
                <a16:creationId xmlns:a16="http://schemas.microsoft.com/office/drawing/2014/main" id="{547E068F-BDFA-4E65-A98A-58DE0A3A6485}"/>
              </a:ext>
            </a:extLst>
          </p:cNvPr>
          <p:cNvSpPr>
            <a:spLocks noGrp="1"/>
          </p:cNvSpPr>
          <p:nvPr>
            <p:ph type="body" sz="quarter" idx="12" hasCustomPrompt="1"/>
          </p:nvPr>
        </p:nvSpPr>
        <p:spPr>
          <a:xfrm>
            <a:off x="497419" y="1017691"/>
            <a:ext cx="11186583" cy="378883"/>
          </a:xfrm>
        </p:spPr>
        <p:txBody>
          <a:bodyPr>
            <a:noAutofit/>
          </a:bodyPr>
          <a:lstStyle>
            <a:lvl1pPr>
              <a:defRPr sz="1680" b="1">
                <a:solidFill>
                  <a:schemeClr val="accent2"/>
                </a:solidFill>
              </a:defRPr>
            </a:lvl1pPr>
          </a:lstStyle>
          <a:p>
            <a:pPr lvl="0"/>
            <a:r>
              <a:rPr lang="en-US"/>
              <a:t>Sous-</a:t>
            </a:r>
            <a:r>
              <a:rPr lang="en-US" err="1"/>
              <a:t>titre</a:t>
            </a:r>
            <a:endParaRPr lang="en-US"/>
          </a:p>
        </p:txBody>
      </p:sp>
      <p:sp>
        <p:nvSpPr>
          <p:cNvPr id="4" name="Title 3">
            <a:extLst>
              <a:ext uri="{FF2B5EF4-FFF2-40B4-BE49-F238E27FC236}">
                <a16:creationId xmlns:a16="http://schemas.microsoft.com/office/drawing/2014/main" id="{8CF0B2EC-0626-4C16-A33C-2AD74DB440A9}"/>
              </a:ext>
            </a:extLst>
          </p:cNvPr>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421339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Blank ">
    <p:spTree>
      <p:nvGrpSpPr>
        <p:cNvPr id="1" name=""/>
        <p:cNvGrpSpPr/>
        <p:nvPr/>
      </p:nvGrpSpPr>
      <p:grpSpPr>
        <a:xfrm>
          <a:off x="0" y="0"/>
          <a:ext cx="0" cy="0"/>
          <a:chOff x="0" y="0"/>
          <a:chExt cx="0" cy="0"/>
        </a:xfrm>
      </p:grpSpPr>
      <p:pic>
        <p:nvPicPr>
          <p:cNvPr id="2" name="Picture 6" descr="Unbenannt.png"/>
          <p:cNvPicPr>
            <a:picLocks noChangeAspect="1"/>
          </p:cNvPicPr>
          <p:nvPr userDrawn="1"/>
        </p:nvPicPr>
        <p:blipFill>
          <a:blip r:embed="rId2" cstate="print"/>
          <a:srcRect/>
          <a:stretch>
            <a:fillRect/>
          </a:stretch>
        </p:blipFill>
        <p:spPr bwMode="auto">
          <a:xfrm>
            <a:off x="2382" y="0"/>
            <a:ext cx="12187237" cy="6858000"/>
          </a:xfrm>
          <a:prstGeom prst="rect">
            <a:avLst/>
          </a:prstGeom>
          <a:noFill/>
          <a:ln w="9525">
            <a:noFill/>
            <a:miter lim="800000"/>
            <a:headEnd/>
            <a:tailEnd/>
          </a:ln>
        </p:spPr>
      </p:pic>
    </p:spTree>
    <p:extLst>
      <p:ext uri="{BB962C8B-B14F-4D97-AF65-F5344CB8AC3E}">
        <p14:creationId xmlns:p14="http://schemas.microsoft.com/office/powerpoint/2010/main" val="234803830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B5531-87F2-4E35-BFED-8D4119CE6EA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768A7D9-338E-4D2A-A81A-E51E13C363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Tree>
    <p:extLst>
      <p:ext uri="{BB962C8B-B14F-4D97-AF65-F5344CB8AC3E}">
        <p14:creationId xmlns:p14="http://schemas.microsoft.com/office/powerpoint/2010/main" val="823498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13ED7-C4F9-49F0-A737-B6EA9D0F763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025500B-8530-4F81-A3B6-C9DEAE329D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Tree>
    <p:extLst>
      <p:ext uri="{BB962C8B-B14F-4D97-AF65-F5344CB8AC3E}">
        <p14:creationId xmlns:p14="http://schemas.microsoft.com/office/powerpoint/2010/main" val="448208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653AA-80E5-4B3A-806A-549A959937AA}"/>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3337134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8656D-5D8E-4971-B787-30C437FC144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F315374-3206-4515-B74A-F482A6B4336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529041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8656D-5D8E-4971-B787-30C437FC1443}"/>
              </a:ext>
            </a:extLst>
          </p:cNvPr>
          <p:cNvSpPr>
            <a:spLocks noGrp="1"/>
          </p:cNvSpPr>
          <p:nvPr>
            <p:ph type="title"/>
          </p:nvPr>
        </p:nvSpPr>
        <p:spPr>
          <a:xfrm>
            <a:off x="526911" y="518218"/>
            <a:ext cx="11149151" cy="650806"/>
          </a:xfrm>
        </p:spPr>
        <p:txBody>
          <a:bodyPr/>
          <a:lstStyle/>
          <a:p>
            <a:r>
              <a:rPr lang="en-GB"/>
              <a:t>Click to edit Master title style</a:t>
            </a:r>
            <a:endParaRPr lang="en-US"/>
          </a:p>
        </p:txBody>
      </p:sp>
      <p:sp>
        <p:nvSpPr>
          <p:cNvPr id="12" name="Content Placeholder 2">
            <a:extLst>
              <a:ext uri="{FF2B5EF4-FFF2-40B4-BE49-F238E27FC236}">
                <a16:creationId xmlns:a16="http://schemas.microsoft.com/office/drawing/2014/main" id="{2EB6C96D-E54B-4E71-99D6-8C1BB99755DC}"/>
              </a:ext>
            </a:extLst>
          </p:cNvPr>
          <p:cNvSpPr>
            <a:spLocks noGrp="1"/>
          </p:cNvSpPr>
          <p:nvPr>
            <p:ph idx="1" hasCustomPrompt="1"/>
          </p:nvPr>
        </p:nvSpPr>
        <p:spPr>
          <a:xfrm>
            <a:off x="526911" y="1307432"/>
            <a:ext cx="3398607" cy="5037806"/>
          </a:xfrm>
        </p:spPr>
        <p:txBody>
          <a:bodyPr>
            <a:normAutofit/>
          </a:bodyPr>
          <a:lstStyle>
            <a:lvl1pPr marL="0" indent="0">
              <a:lnSpc>
                <a:spcPct val="100000"/>
              </a:lnSpc>
              <a:spcBef>
                <a:spcPts val="600"/>
              </a:spcBef>
              <a:spcAft>
                <a:spcPts val="600"/>
              </a:spcAft>
              <a:buFont typeface="Arial" panose="020B0604020202020204" pitchFamily="34" charset="0"/>
              <a:buNone/>
              <a:defRPr sz="2200">
                <a:solidFill>
                  <a:schemeClr val="accent1"/>
                </a:solidFill>
              </a:defRPr>
            </a:lvl1pPr>
            <a:lvl2pPr marL="0" indent="0">
              <a:lnSpc>
                <a:spcPct val="100000"/>
              </a:lnSpc>
              <a:spcBef>
                <a:spcPts val="200"/>
              </a:spcBef>
              <a:spcAft>
                <a:spcPts val="200"/>
              </a:spcAft>
              <a:buNone/>
              <a:defRPr sz="2200">
                <a:solidFill>
                  <a:schemeClr val="accent3"/>
                </a:solidFill>
              </a:defRPr>
            </a:lvl2pPr>
            <a:lvl3pPr marL="0" indent="0">
              <a:lnSpc>
                <a:spcPct val="100000"/>
              </a:lnSpc>
              <a:spcBef>
                <a:spcPts val="200"/>
              </a:spcBef>
              <a:spcAft>
                <a:spcPts val="200"/>
              </a:spcAft>
              <a:buNone/>
              <a:defRPr sz="1800">
                <a:solidFill>
                  <a:schemeClr val="tx1"/>
                </a:solidFill>
              </a:defRPr>
            </a:lvl3pPr>
            <a:lvl4pPr marL="285750" indent="-285750">
              <a:lnSpc>
                <a:spcPct val="100000"/>
              </a:lnSpc>
              <a:spcBef>
                <a:spcPts val="200"/>
              </a:spcBef>
              <a:spcAft>
                <a:spcPts val="200"/>
              </a:spcAft>
              <a:buFont typeface="Arial" panose="020B0604020202020204" pitchFamily="34" charset="0"/>
              <a:buChar char="•"/>
              <a:defRPr sz="1800">
                <a:solidFill>
                  <a:schemeClr val="tx1"/>
                </a:solidFill>
              </a:defRPr>
            </a:lvl4pPr>
            <a:lvl5pPr marL="625475" indent="-285750">
              <a:lnSpc>
                <a:spcPct val="100000"/>
              </a:lnSpc>
              <a:spcBef>
                <a:spcPts val="600"/>
              </a:spcBef>
              <a:spcAft>
                <a:spcPts val="600"/>
              </a:spcAft>
              <a:buFont typeface="Arial" panose="020B0604020202020204" pitchFamily="34" charset="0"/>
              <a:buChar char="•"/>
              <a:defRPr sz="1800">
                <a:solidFill>
                  <a:schemeClr val="tx1"/>
                </a:solidFill>
              </a:defRPr>
            </a:lvl5pPr>
            <a:lvl6pPr marL="625475" indent="-285750">
              <a:lnSpc>
                <a:spcPct val="100000"/>
              </a:lnSpc>
              <a:spcBef>
                <a:spcPts val="600"/>
              </a:spcBef>
              <a:spcAft>
                <a:spcPts val="600"/>
              </a:spcAft>
              <a:buFont typeface="Arial" panose="020B0604020202020204" pitchFamily="34" charset="0"/>
              <a:buChar char="•"/>
              <a:defRPr sz="1800">
                <a:solidFill>
                  <a:schemeClr val="tx1"/>
                </a:solidFill>
              </a:defRPr>
            </a:lvl6pPr>
            <a:lvl7pPr marL="625475" indent="-285750">
              <a:lnSpc>
                <a:spcPct val="100000"/>
              </a:lnSpc>
              <a:spcBef>
                <a:spcPts val="600"/>
              </a:spcBef>
              <a:spcAft>
                <a:spcPts val="600"/>
              </a:spcAft>
              <a:buFont typeface="Arial" panose="020B0604020202020204" pitchFamily="34" charset="0"/>
              <a:buChar char="•"/>
              <a:defRPr sz="1800">
                <a:solidFill>
                  <a:schemeClr val="tx1"/>
                </a:solidFill>
              </a:defRPr>
            </a:lvl7pPr>
            <a:lvl8pPr marL="625475" indent="-285750">
              <a:lnSpc>
                <a:spcPct val="100000"/>
              </a:lnSpc>
              <a:spcBef>
                <a:spcPts val="600"/>
              </a:spcBef>
              <a:spcAft>
                <a:spcPts val="600"/>
              </a:spcAft>
              <a:buFont typeface="Arial" panose="020B0604020202020204" pitchFamily="34" charset="0"/>
              <a:buChar char="•"/>
              <a:defRPr sz="1800">
                <a:solidFill>
                  <a:schemeClr val="tx1"/>
                </a:solidFill>
              </a:defRPr>
            </a:lvl8pPr>
            <a:lvl9pPr marL="625475" indent="-285750">
              <a:lnSpc>
                <a:spcPct val="100000"/>
              </a:lnSpc>
              <a:spcBef>
                <a:spcPts val="600"/>
              </a:spcBef>
              <a:spcAft>
                <a:spcPts val="600"/>
              </a:spcAft>
              <a:buFont typeface="Arial" panose="020B0604020202020204" pitchFamily="34" charset="0"/>
              <a:buChar char="•"/>
              <a:defRPr sz="1800">
                <a:solidFill>
                  <a:schemeClr val="tx1"/>
                </a:solidFill>
              </a:defRPr>
            </a:lvl9pPr>
          </a:lstStyle>
          <a:p>
            <a:pPr lvl="0"/>
            <a:r>
              <a:rPr lang="en-US"/>
              <a:t>Insert session date here</a:t>
            </a:r>
          </a:p>
          <a:p>
            <a:pPr lvl="1"/>
            <a:r>
              <a:rPr lang="en-US"/>
              <a:t>Insert session time here</a:t>
            </a:r>
          </a:p>
          <a:p>
            <a:pPr lvl="2"/>
            <a:r>
              <a:rPr lang="en-US"/>
              <a:t>Insert body copy here</a:t>
            </a:r>
          </a:p>
          <a:p>
            <a:pPr lvl="3"/>
            <a:r>
              <a:rPr lang="en-US"/>
              <a:t>Insert bullet here</a:t>
            </a:r>
          </a:p>
        </p:txBody>
      </p:sp>
      <p:sp>
        <p:nvSpPr>
          <p:cNvPr id="18" name="Content Placeholder 2">
            <a:extLst>
              <a:ext uri="{FF2B5EF4-FFF2-40B4-BE49-F238E27FC236}">
                <a16:creationId xmlns:a16="http://schemas.microsoft.com/office/drawing/2014/main" id="{20B47DF6-59D1-4177-9093-C55563343631}"/>
              </a:ext>
            </a:extLst>
          </p:cNvPr>
          <p:cNvSpPr>
            <a:spLocks noGrp="1"/>
          </p:cNvSpPr>
          <p:nvPr>
            <p:ph idx="11" hasCustomPrompt="1"/>
          </p:nvPr>
        </p:nvSpPr>
        <p:spPr>
          <a:xfrm>
            <a:off x="4396696" y="1307432"/>
            <a:ext cx="3398607" cy="5037806"/>
          </a:xfrm>
        </p:spPr>
        <p:txBody>
          <a:bodyPr>
            <a:normAutofit/>
          </a:bodyPr>
          <a:lstStyle>
            <a:lvl1pPr marL="0" indent="0">
              <a:lnSpc>
                <a:spcPct val="100000"/>
              </a:lnSpc>
              <a:spcBef>
                <a:spcPts val="600"/>
              </a:spcBef>
              <a:spcAft>
                <a:spcPts val="600"/>
              </a:spcAft>
              <a:buFont typeface="Arial" panose="020B0604020202020204" pitchFamily="34" charset="0"/>
              <a:buNone/>
              <a:defRPr sz="2200">
                <a:solidFill>
                  <a:schemeClr val="accent1"/>
                </a:solidFill>
              </a:defRPr>
            </a:lvl1pPr>
            <a:lvl2pPr marL="0" indent="0">
              <a:lnSpc>
                <a:spcPct val="100000"/>
              </a:lnSpc>
              <a:spcBef>
                <a:spcPts val="200"/>
              </a:spcBef>
              <a:spcAft>
                <a:spcPts val="200"/>
              </a:spcAft>
              <a:buNone/>
              <a:defRPr sz="2200">
                <a:solidFill>
                  <a:schemeClr val="accent3"/>
                </a:solidFill>
              </a:defRPr>
            </a:lvl2pPr>
            <a:lvl3pPr marL="0" indent="0">
              <a:lnSpc>
                <a:spcPct val="100000"/>
              </a:lnSpc>
              <a:spcBef>
                <a:spcPts val="200"/>
              </a:spcBef>
              <a:spcAft>
                <a:spcPts val="200"/>
              </a:spcAft>
              <a:buNone/>
              <a:defRPr sz="1800">
                <a:solidFill>
                  <a:schemeClr val="tx1"/>
                </a:solidFill>
              </a:defRPr>
            </a:lvl3pPr>
            <a:lvl4pPr marL="285750" indent="-285750">
              <a:lnSpc>
                <a:spcPct val="100000"/>
              </a:lnSpc>
              <a:spcBef>
                <a:spcPts val="200"/>
              </a:spcBef>
              <a:spcAft>
                <a:spcPts val="200"/>
              </a:spcAft>
              <a:buFont typeface="Arial" panose="020B0604020202020204" pitchFamily="34" charset="0"/>
              <a:buChar char="•"/>
              <a:defRPr sz="1800">
                <a:solidFill>
                  <a:schemeClr val="tx1"/>
                </a:solidFill>
              </a:defRPr>
            </a:lvl4pPr>
            <a:lvl5pPr marL="625475" indent="-285750">
              <a:lnSpc>
                <a:spcPct val="100000"/>
              </a:lnSpc>
              <a:spcBef>
                <a:spcPts val="600"/>
              </a:spcBef>
              <a:spcAft>
                <a:spcPts val="600"/>
              </a:spcAft>
              <a:buFont typeface="Arial" panose="020B0604020202020204" pitchFamily="34" charset="0"/>
              <a:buChar char="•"/>
              <a:defRPr sz="1800">
                <a:solidFill>
                  <a:schemeClr val="tx1"/>
                </a:solidFill>
              </a:defRPr>
            </a:lvl5pPr>
            <a:lvl6pPr marL="625475" indent="-285750">
              <a:lnSpc>
                <a:spcPct val="100000"/>
              </a:lnSpc>
              <a:spcBef>
                <a:spcPts val="600"/>
              </a:spcBef>
              <a:spcAft>
                <a:spcPts val="600"/>
              </a:spcAft>
              <a:buFont typeface="Arial" panose="020B0604020202020204" pitchFamily="34" charset="0"/>
              <a:buChar char="•"/>
              <a:defRPr sz="1800">
                <a:solidFill>
                  <a:schemeClr val="tx1"/>
                </a:solidFill>
              </a:defRPr>
            </a:lvl6pPr>
            <a:lvl7pPr marL="625475" indent="-285750">
              <a:lnSpc>
                <a:spcPct val="100000"/>
              </a:lnSpc>
              <a:spcBef>
                <a:spcPts val="600"/>
              </a:spcBef>
              <a:spcAft>
                <a:spcPts val="600"/>
              </a:spcAft>
              <a:buFont typeface="Arial" panose="020B0604020202020204" pitchFamily="34" charset="0"/>
              <a:buChar char="•"/>
              <a:defRPr sz="1800">
                <a:solidFill>
                  <a:schemeClr val="tx1"/>
                </a:solidFill>
              </a:defRPr>
            </a:lvl7pPr>
            <a:lvl8pPr marL="625475" indent="-285750">
              <a:lnSpc>
                <a:spcPct val="100000"/>
              </a:lnSpc>
              <a:spcBef>
                <a:spcPts val="600"/>
              </a:spcBef>
              <a:spcAft>
                <a:spcPts val="600"/>
              </a:spcAft>
              <a:buFont typeface="Arial" panose="020B0604020202020204" pitchFamily="34" charset="0"/>
              <a:buChar char="•"/>
              <a:defRPr sz="1800">
                <a:solidFill>
                  <a:schemeClr val="tx1"/>
                </a:solidFill>
              </a:defRPr>
            </a:lvl8pPr>
            <a:lvl9pPr marL="625475" indent="-285750">
              <a:lnSpc>
                <a:spcPct val="100000"/>
              </a:lnSpc>
              <a:spcBef>
                <a:spcPts val="600"/>
              </a:spcBef>
              <a:spcAft>
                <a:spcPts val="600"/>
              </a:spcAft>
              <a:buFont typeface="Arial" panose="020B0604020202020204" pitchFamily="34" charset="0"/>
              <a:buChar char="•"/>
              <a:defRPr sz="1800">
                <a:solidFill>
                  <a:schemeClr val="tx1"/>
                </a:solidFill>
              </a:defRPr>
            </a:lvl9pPr>
          </a:lstStyle>
          <a:p>
            <a:pPr lvl="0"/>
            <a:r>
              <a:rPr lang="en-US"/>
              <a:t>Insert session date here</a:t>
            </a:r>
          </a:p>
          <a:p>
            <a:pPr lvl="1"/>
            <a:r>
              <a:rPr lang="en-US"/>
              <a:t>Insert session time here</a:t>
            </a:r>
          </a:p>
          <a:p>
            <a:pPr lvl="2"/>
            <a:r>
              <a:rPr lang="en-US"/>
              <a:t>Insert body copy here</a:t>
            </a:r>
          </a:p>
          <a:p>
            <a:pPr lvl="3"/>
            <a:r>
              <a:rPr lang="en-US"/>
              <a:t>Insert bullet here</a:t>
            </a:r>
          </a:p>
        </p:txBody>
      </p:sp>
    </p:spTree>
    <p:extLst>
      <p:ext uri="{BB962C8B-B14F-4D97-AF65-F5344CB8AC3E}">
        <p14:creationId xmlns:p14="http://schemas.microsoft.com/office/powerpoint/2010/main" val="205932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8">
                                            <p:txEl>
                                              <p:pRg st="0" end="0"/>
                                            </p:txEl>
                                          </p:spTgt>
                                        </p:tgtEl>
                                        <p:attrNameLst>
                                          <p:attrName>style.visibility</p:attrName>
                                        </p:attrNameLst>
                                      </p:cBhvr>
                                      <p:to>
                                        <p:strVal val="visible"/>
                                      </p:to>
                                    </p:set>
                                    <p:animEffect transition="in" filter="fade">
                                      <p:cBhvr>
                                        <p:cTn id="21" dur="500"/>
                                        <p:tgtEl>
                                          <p:spTgt spid="18">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xEl>
                                              <p:pRg st="1" end="1"/>
                                            </p:txEl>
                                          </p:spTgt>
                                        </p:tgtEl>
                                        <p:attrNameLst>
                                          <p:attrName>style.visibility</p:attrName>
                                        </p:attrNameLst>
                                      </p:cBhvr>
                                      <p:to>
                                        <p:strVal val="visible"/>
                                      </p:to>
                                    </p:set>
                                    <p:animEffect transition="in" filter="fade">
                                      <p:cBhvr>
                                        <p:cTn id="24" dur="500"/>
                                        <p:tgtEl>
                                          <p:spTgt spid="18">
                                            <p:txEl>
                                              <p:pRg st="1" end="1"/>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xEl>
                                              <p:pRg st="2" end="2"/>
                                            </p:txEl>
                                          </p:spTgt>
                                        </p:tgtEl>
                                        <p:attrNameLst>
                                          <p:attrName>style.visibility</p:attrName>
                                        </p:attrNameLst>
                                      </p:cBhvr>
                                      <p:to>
                                        <p:strVal val="visible"/>
                                      </p:to>
                                    </p:set>
                                    <p:animEffect transition="in" filter="fade">
                                      <p:cBhvr>
                                        <p:cTn id="27" dur="500"/>
                                        <p:tgtEl>
                                          <p:spTgt spid="18">
                                            <p:txEl>
                                              <p:pRg st="2" end="2"/>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xEl>
                                              <p:pRg st="3" end="3"/>
                                            </p:txEl>
                                          </p:spTgt>
                                        </p:tgtEl>
                                        <p:attrNameLst>
                                          <p:attrName>style.visibility</p:attrName>
                                        </p:attrNameLst>
                                      </p:cBhvr>
                                      <p:to>
                                        <p:strVal val="visible"/>
                                      </p:to>
                                    </p:set>
                                    <p:animEffect transition="in" filter="fade">
                                      <p:cBhvr>
                                        <p:cTn id="30" dur="500"/>
                                        <p:tgtEl>
                                          <p:spTgt spid="1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8" grpId="0" uiExpand="1" build="p">
        <p:tmplLst>
          <p:tmpl lvl="1">
            <p:tnLst>
              <p:par>
                <p:cTn presetID="10" presetClass="entr" presetSubtype="0" fill="hold" nodeType="click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lid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8656D-5D8E-4971-B787-30C437FC1443}"/>
              </a:ext>
            </a:extLst>
          </p:cNvPr>
          <p:cNvSpPr>
            <a:spLocks noGrp="1"/>
          </p:cNvSpPr>
          <p:nvPr>
            <p:ph type="title"/>
          </p:nvPr>
        </p:nvSpPr>
        <p:spPr>
          <a:xfrm>
            <a:off x="526911" y="518218"/>
            <a:ext cx="11149151" cy="650806"/>
          </a:xfrm>
        </p:spPr>
        <p:txBody>
          <a:bodyPr/>
          <a:lstStyle/>
          <a:p>
            <a:r>
              <a:rPr lang="en-GB"/>
              <a:t>Click to edit Master title style</a:t>
            </a:r>
            <a:endParaRPr lang="en-US"/>
          </a:p>
        </p:txBody>
      </p:sp>
      <p:sp>
        <p:nvSpPr>
          <p:cNvPr id="6" name="Content Placeholder 2">
            <a:extLst>
              <a:ext uri="{FF2B5EF4-FFF2-40B4-BE49-F238E27FC236}">
                <a16:creationId xmlns:a16="http://schemas.microsoft.com/office/drawing/2014/main" id="{4C356441-685C-414A-B91E-96E4BA1C2A5F}"/>
              </a:ext>
            </a:extLst>
          </p:cNvPr>
          <p:cNvSpPr>
            <a:spLocks noGrp="1"/>
          </p:cNvSpPr>
          <p:nvPr>
            <p:ph idx="1" hasCustomPrompt="1"/>
          </p:nvPr>
        </p:nvSpPr>
        <p:spPr>
          <a:xfrm>
            <a:off x="526911" y="1307432"/>
            <a:ext cx="3398607" cy="5037806"/>
          </a:xfrm>
        </p:spPr>
        <p:txBody>
          <a:bodyPr>
            <a:normAutofit/>
          </a:bodyPr>
          <a:lstStyle>
            <a:lvl1pPr marL="0" indent="0">
              <a:lnSpc>
                <a:spcPct val="100000"/>
              </a:lnSpc>
              <a:spcBef>
                <a:spcPts val="600"/>
              </a:spcBef>
              <a:spcAft>
                <a:spcPts val="600"/>
              </a:spcAft>
              <a:buFont typeface="Arial" panose="020B0604020202020204" pitchFamily="34" charset="0"/>
              <a:buNone/>
              <a:defRPr sz="2200">
                <a:solidFill>
                  <a:schemeClr val="accent1"/>
                </a:solidFill>
              </a:defRPr>
            </a:lvl1pPr>
            <a:lvl2pPr marL="0" indent="0">
              <a:lnSpc>
                <a:spcPct val="100000"/>
              </a:lnSpc>
              <a:spcBef>
                <a:spcPts val="200"/>
              </a:spcBef>
              <a:spcAft>
                <a:spcPts val="200"/>
              </a:spcAft>
              <a:buNone/>
              <a:defRPr sz="2200">
                <a:solidFill>
                  <a:schemeClr val="accent3"/>
                </a:solidFill>
              </a:defRPr>
            </a:lvl2pPr>
            <a:lvl3pPr marL="0" indent="0">
              <a:lnSpc>
                <a:spcPct val="100000"/>
              </a:lnSpc>
              <a:spcBef>
                <a:spcPts val="200"/>
              </a:spcBef>
              <a:spcAft>
                <a:spcPts val="200"/>
              </a:spcAft>
              <a:buNone/>
              <a:defRPr sz="1800">
                <a:solidFill>
                  <a:schemeClr val="tx1"/>
                </a:solidFill>
              </a:defRPr>
            </a:lvl3pPr>
            <a:lvl4pPr marL="285750" indent="-285750">
              <a:lnSpc>
                <a:spcPct val="100000"/>
              </a:lnSpc>
              <a:spcBef>
                <a:spcPts val="200"/>
              </a:spcBef>
              <a:spcAft>
                <a:spcPts val="200"/>
              </a:spcAft>
              <a:buFont typeface="Arial" panose="020B0604020202020204" pitchFamily="34" charset="0"/>
              <a:buChar char="•"/>
              <a:defRPr sz="1800">
                <a:solidFill>
                  <a:schemeClr val="tx1"/>
                </a:solidFill>
              </a:defRPr>
            </a:lvl4pPr>
            <a:lvl5pPr marL="625475" indent="-285750">
              <a:lnSpc>
                <a:spcPct val="100000"/>
              </a:lnSpc>
              <a:spcBef>
                <a:spcPts val="600"/>
              </a:spcBef>
              <a:spcAft>
                <a:spcPts val="600"/>
              </a:spcAft>
              <a:buFont typeface="Arial" panose="020B0604020202020204" pitchFamily="34" charset="0"/>
              <a:buChar char="•"/>
              <a:defRPr sz="1800">
                <a:solidFill>
                  <a:schemeClr val="tx1"/>
                </a:solidFill>
              </a:defRPr>
            </a:lvl5pPr>
            <a:lvl6pPr marL="625475" indent="-285750">
              <a:lnSpc>
                <a:spcPct val="100000"/>
              </a:lnSpc>
              <a:spcBef>
                <a:spcPts val="600"/>
              </a:spcBef>
              <a:spcAft>
                <a:spcPts val="600"/>
              </a:spcAft>
              <a:buFont typeface="Arial" panose="020B0604020202020204" pitchFamily="34" charset="0"/>
              <a:buChar char="•"/>
              <a:defRPr sz="1800">
                <a:solidFill>
                  <a:schemeClr val="tx1"/>
                </a:solidFill>
              </a:defRPr>
            </a:lvl6pPr>
            <a:lvl7pPr marL="625475" indent="-285750">
              <a:lnSpc>
                <a:spcPct val="100000"/>
              </a:lnSpc>
              <a:spcBef>
                <a:spcPts val="600"/>
              </a:spcBef>
              <a:spcAft>
                <a:spcPts val="600"/>
              </a:spcAft>
              <a:buFont typeface="Arial" panose="020B0604020202020204" pitchFamily="34" charset="0"/>
              <a:buChar char="•"/>
              <a:defRPr sz="1800">
                <a:solidFill>
                  <a:schemeClr val="tx1"/>
                </a:solidFill>
              </a:defRPr>
            </a:lvl7pPr>
            <a:lvl8pPr marL="625475" indent="-285750">
              <a:lnSpc>
                <a:spcPct val="100000"/>
              </a:lnSpc>
              <a:spcBef>
                <a:spcPts val="600"/>
              </a:spcBef>
              <a:spcAft>
                <a:spcPts val="600"/>
              </a:spcAft>
              <a:buFont typeface="Arial" panose="020B0604020202020204" pitchFamily="34" charset="0"/>
              <a:buChar char="•"/>
              <a:defRPr sz="1800">
                <a:solidFill>
                  <a:schemeClr val="tx1"/>
                </a:solidFill>
              </a:defRPr>
            </a:lvl8pPr>
            <a:lvl9pPr marL="625475" indent="-285750">
              <a:lnSpc>
                <a:spcPct val="100000"/>
              </a:lnSpc>
              <a:spcBef>
                <a:spcPts val="600"/>
              </a:spcBef>
              <a:spcAft>
                <a:spcPts val="600"/>
              </a:spcAft>
              <a:buFont typeface="Arial" panose="020B0604020202020204" pitchFamily="34" charset="0"/>
              <a:buChar char="•"/>
              <a:defRPr sz="1800">
                <a:solidFill>
                  <a:schemeClr val="tx1"/>
                </a:solidFill>
              </a:defRPr>
            </a:lvl9pPr>
          </a:lstStyle>
          <a:p>
            <a:pPr lvl="0"/>
            <a:r>
              <a:rPr lang="en-US"/>
              <a:t>Insert session date here</a:t>
            </a:r>
          </a:p>
          <a:p>
            <a:pPr lvl="1"/>
            <a:r>
              <a:rPr lang="en-US"/>
              <a:t>Insert session time here</a:t>
            </a:r>
          </a:p>
          <a:p>
            <a:pPr lvl="2"/>
            <a:r>
              <a:rPr lang="en-US"/>
              <a:t>Insert body copy here</a:t>
            </a:r>
          </a:p>
          <a:p>
            <a:pPr lvl="3"/>
            <a:r>
              <a:rPr lang="en-US"/>
              <a:t>Insert bullet here</a:t>
            </a:r>
          </a:p>
        </p:txBody>
      </p:sp>
      <p:sp>
        <p:nvSpPr>
          <p:cNvPr id="7" name="Content Placeholder 2">
            <a:extLst>
              <a:ext uri="{FF2B5EF4-FFF2-40B4-BE49-F238E27FC236}">
                <a16:creationId xmlns:a16="http://schemas.microsoft.com/office/drawing/2014/main" id="{E4975496-24F8-48F2-9E95-554FFD314619}"/>
              </a:ext>
            </a:extLst>
          </p:cNvPr>
          <p:cNvSpPr>
            <a:spLocks noGrp="1"/>
          </p:cNvSpPr>
          <p:nvPr>
            <p:ph idx="12" hasCustomPrompt="1"/>
          </p:nvPr>
        </p:nvSpPr>
        <p:spPr>
          <a:xfrm>
            <a:off x="4396696" y="1307432"/>
            <a:ext cx="3398607" cy="5037806"/>
          </a:xfrm>
        </p:spPr>
        <p:txBody>
          <a:bodyPr>
            <a:normAutofit/>
          </a:bodyPr>
          <a:lstStyle>
            <a:lvl1pPr marL="0" indent="0">
              <a:lnSpc>
                <a:spcPct val="100000"/>
              </a:lnSpc>
              <a:spcBef>
                <a:spcPts val="600"/>
              </a:spcBef>
              <a:spcAft>
                <a:spcPts val="600"/>
              </a:spcAft>
              <a:buFont typeface="Arial" panose="020B0604020202020204" pitchFamily="34" charset="0"/>
              <a:buNone/>
              <a:defRPr sz="2200">
                <a:solidFill>
                  <a:schemeClr val="accent1"/>
                </a:solidFill>
              </a:defRPr>
            </a:lvl1pPr>
            <a:lvl2pPr marL="0" indent="0">
              <a:lnSpc>
                <a:spcPct val="100000"/>
              </a:lnSpc>
              <a:spcBef>
                <a:spcPts val="200"/>
              </a:spcBef>
              <a:spcAft>
                <a:spcPts val="200"/>
              </a:spcAft>
              <a:buNone/>
              <a:defRPr sz="2200">
                <a:solidFill>
                  <a:schemeClr val="accent3"/>
                </a:solidFill>
              </a:defRPr>
            </a:lvl2pPr>
            <a:lvl3pPr marL="0" indent="0">
              <a:lnSpc>
                <a:spcPct val="100000"/>
              </a:lnSpc>
              <a:spcBef>
                <a:spcPts val="200"/>
              </a:spcBef>
              <a:spcAft>
                <a:spcPts val="200"/>
              </a:spcAft>
              <a:buNone/>
              <a:defRPr sz="1800">
                <a:solidFill>
                  <a:schemeClr val="tx1"/>
                </a:solidFill>
              </a:defRPr>
            </a:lvl3pPr>
            <a:lvl4pPr marL="285750" indent="-285750">
              <a:lnSpc>
                <a:spcPct val="100000"/>
              </a:lnSpc>
              <a:spcBef>
                <a:spcPts val="200"/>
              </a:spcBef>
              <a:spcAft>
                <a:spcPts val="200"/>
              </a:spcAft>
              <a:buFont typeface="Arial" panose="020B0604020202020204" pitchFamily="34" charset="0"/>
              <a:buChar char="•"/>
              <a:defRPr sz="1800">
                <a:solidFill>
                  <a:schemeClr val="tx1"/>
                </a:solidFill>
              </a:defRPr>
            </a:lvl4pPr>
            <a:lvl5pPr marL="625475" indent="-285750">
              <a:lnSpc>
                <a:spcPct val="100000"/>
              </a:lnSpc>
              <a:spcBef>
                <a:spcPts val="600"/>
              </a:spcBef>
              <a:spcAft>
                <a:spcPts val="600"/>
              </a:spcAft>
              <a:buFont typeface="Arial" panose="020B0604020202020204" pitchFamily="34" charset="0"/>
              <a:buChar char="•"/>
              <a:defRPr sz="1800">
                <a:solidFill>
                  <a:schemeClr val="tx1"/>
                </a:solidFill>
              </a:defRPr>
            </a:lvl5pPr>
            <a:lvl6pPr marL="625475" indent="-285750">
              <a:lnSpc>
                <a:spcPct val="100000"/>
              </a:lnSpc>
              <a:spcBef>
                <a:spcPts val="600"/>
              </a:spcBef>
              <a:spcAft>
                <a:spcPts val="600"/>
              </a:spcAft>
              <a:buFont typeface="Arial" panose="020B0604020202020204" pitchFamily="34" charset="0"/>
              <a:buChar char="•"/>
              <a:defRPr sz="1800">
                <a:solidFill>
                  <a:schemeClr val="tx1"/>
                </a:solidFill>
              </a:defRPr>
            </a:lvl6pPr>
            <a:lvl7pPr marL="625475" indent="-285750">
              <a:lnSpc>
                <a:spcPct val="100000"/>
              </a:lnSpc>
              <a:spcBef>
                <a:spcPts val="600"/>
              </a:spcBef>
              <a:spcAft>
                <a:spcPts val="600"/>
              </a:spcAft>
              <a:buFont typeface="Arial" panose="020B0604020202020204" pitchFamily="34" charset="0"/>
              <a:buChar char="•"/>
              <a:defRPr sz="1800">
                <a:solidFill>
                  <a:schemeClr val="tx1"/>
                </a:solidFill>
              </a:defRPr>
            </a:lvl7pPr>
            <a:lvl8pPr marL="625475" indent="-285750">
              <a:lnSpc>
                <a:spcPct val="100000"/>
              </a:lnSpc>
              <a:spcBef>
                <a:spcPts val="600"/>
              </a:spcBef>
              <a:spcAft>
                <a:spcPts val="600"/>
              </a:spcAft>
              <a:buFont typeface="Arial" panose="020B0604020202020204" pitchFamily="34" charset="0"/>
              <a:buChar char="•"/>
              <a:defRPr sz="1800">
                <a:solidFill>
                  <a:schemeClr val="tx1"/>
                </a:solidFill>
              </a:defRPr>
            </a:lvl8pPr>
            <a:lvl9pPr marL="625475" indent="-285750">
              <a:lnSpc>
                <a:spcPct val="100000"/>
              </a:lnSpc>
              <a:spcBef>
                <a:spcPts val="600"/>
              </a:spcBef>
              <a:spcAft>
                <a:spcPts val="600"/>
              </a:spcAft>
              <a:buFont typeface="Arial" panose="020B0604020202020204" pitchFamily="34" charset="0"/>
              <a:buChar char="•"/>
              <a:defRPr sz="1800">
                <a:solidFill>
                  <a:schemeClr val="tx1"/>
                </a:solidFill>
              </a:defRPr>
            </a:lvl9pPr>
          </a:lstStyle>
          <a:p>
            <a:pPr lvl="0"/>
            <a:r>
              <a:rPr lang="en-US"/>
              <a:t>Insert session date here</a:t>
            </a:r>
          </a:p>
          <a:p>
            <a:pPr lvl="1"/>
            <a:r>
              <a:rPr lang="en-US"/>
              <a:t>Insert session time here</a:t>
            </a:r>
          </a:p>
          <a:p>
            <a:pPr lvl="2"/>
            <a:r>
              <a:rPr lang="en-US"/>
              <a:t>Insert body copy here</a:t>
            </a:r>
          </a:p>
          <a:p>
            <a:pPr lvl="3"/>
            <a:r>
              <a:rPr lang="en-US"/>
              <a:t>Insert bullet here</a:t>
            </a:r>
          </a:p>
        </p:txBody>
      </p:sp>
      <p:sp>
        <p:nvSpPr>
          <p:cNvPr id="10" name="Content Placeholder 2">
            <a:extLst>
              <a:ext uri="{FF2B5EF4-FFF2-40B4-BE49-F238E27FC236}">
                <a16:creationId xmlns:a16="http://schemas.microsoft.com/office/drawing/2014/main" id="{B4358352-2B68-49D1-9E6F-812531E3D536}"/>
              </a:ext>
            </a:extLst>
          </p:cNvPr>
          <p:cNvSpPr>
            <a:spLocks noGrp="1"/>
          </p:cNvSpPr>
          <p:nvPr>
            <p:ph idx="13" hasCustomPrompt="1"/>
          </p:nvPr>
        </p:nvSpPr>
        <p:spPr>
          <a:xfrm>
            <a:off x="8277456" y="1307432"/>
            <a:ext cx="3398607" cy="5037806"/>
          </a:xfrm>
        </p:spPr>
        <p:txBody>
          <a:bodyPr>
            <a:normAutofit/>
          </a:bodyPr>
          <a:lstStyle>
            <a:lvl1pPr marL="0" indent="0">
              <a:lnSpc>
                <a:spcPct val="100000"/>
              </a:lnSpc>
              <a:spcBef>
                <a:spcPts val="600"/>
              </a:spcBef>
              <a:spcAft>
                <a:spcPts val="600"/>
              </a:spcAft>
              <a:buFont typeface="Arial" panose="020B0604020202020204" pitchFamily="34" charset="0"/>
              <a:buNone/>
              <a:defRPr sz="2200">
                <a:solidFill>
                  <a:schemeClr val="accent1"/>
                </a:solidFill>
              </a:defRPr>
            </a:lvl1pPr>
            <a:lvl2pPr marL="0" indent="0">
              <a:lnSpc>
                <a:spcPct val="100000"/>
              </a:lnSpc>
              <a:spcBef>
                <a:spcPts val="200"/>
              </a:spcBef>
              <a:spcAft>
                <a:spcPts val="200"/>
              </a:spcAft>
              <a:buNone/>
              <a:defRPr sz="2200">
                <a:solidFill>
                  <a:schemeClr val="accent3"/>
                </a:solidFill>
              </a:defRPr>
            </a:lvl2pPr>
            <a:lvl3pPr marL="0" indent="0">
              <a:lnSpc>
                <a:spcPct val="100000"/>
              </a:lnSpc>
              <a:spcBef>
                <a:spcPts val="200"/>
              </a:spcBef>
              <a:spcAft>
                <a:spcPts val="200"/>
              </a:spcAft>
              <a:buNone/>
              <a:defRPr sz="1800">
                <a:solidFill>
                  <a:schemeClr val="tx1"/>
                </a:solidFill>
              </a:defRPr>
            </a:lvl3pPr>
            <a:lvl4pPr marL="285750" indent="-285750">
              <a:lnSpc>
                <a:spcPct val="100000"/>
              </a:lnSpc>
              <a:spcBef>
                <a:spcPts val="200"/>
              </a:spcBef>
              <a:spcAft>
                <a:spcPts val="200"/>
              </a:spcAft>
              <a:buFont typeface="Arial" panose="020B0604020202020204" pitchFamily="34" charset="0"/>
              <a:buChar char="•"/>
              <a:defRPr sz="1800">
                <a:solidFill>
                  <a:schemeClr val="tx1"/>
                </a:solidFill>
              </a:defRPr>
            </a:lvl4pPr>
            <a:lvl5pPr marL="625475" indent="-285750">
              <a:lnSpc>
                <a:spcPct val="100000"/>
              </a:lnSpc>
              <a:spcBef>
                <a:spcPts val="600"/>
              </a:spcBef>
              <a:spcAft>
                <a:spcPts val="600"/>
              </a:spcAft>
              <a:buFont typeface="Arial" panose="020B0604020202020204" pitchFamily="34" charset="0"/>
              <a:buChar char="•"/>
              <a:defRPr sz="1800">
                <a:solidFill>
                  <a:schemeClr val="tx1"/>
                </a:solidFill>
              </a:defRPr>
            </a:lvl5pPr>
            <a:lvl6pPr marL="625475" indent="-285750">
              <a:lnSpc>
                <a:spcPct val="100000"/>
              </a:lnSpc>
              <a:spcBef>
                <a:spcPts val="600"/>
              </a:spcBef>
              <a:spcAft>
                <a:spcPts val="600"/>
              </a:spcAft>
              <a:buFont typeface="Arial" panose="020B0604020202020204" pitchFamily="34" charset="0"/>
              <a:buChar char="•"/>
              <a:defRPr sz="1800">
                <a:solidFill>
                  <a:schemeClr val="tx1"/>
                </a:solidFill>
              </a:defRPr>
            </a:lvl6pPr>
            <a:lvl7pPr marL="625475" indent="-285750">
              <a:lnSpc>
                <a:spcPct val="100000"/>
              </a:lnSpc>
              <a:spcBef>
                <a:spcPts val="600"/>
              </a:spcBef>
              <a:spcAft>
                <a:spcPts val="600"/>
              </a:spcAft>
              <a:buFont typeface="Arial" panose="020B0604020202020204" pitchFamily="34" charset="0"/>
              <a:buChar char="•"/>
              <a:defRPr sz="1800">
                <a:solidFill>
                  <a:schemeClr val="tx1"/>
                </a:solidFill>
              </a:defRPr>
            </a:lvl7pPr>
            <a:lvl8pPr marL="625475" indent="-285750">
              <a:lnSpc>
                <a:spcPct val="100000"/>
              </a:lnSpc>
              <a:spcBef>
                <a:spcPts val="600"/>
              </a:spcBef>
              <a:spcAft>
                <a:spcPts val="600"/>
              </a:spcAft>
              <a:buFont typeface="Arial" panose="020B0604020202020204" pitchFamily="34" charset="0"/>
              <a:buChar char="•"/>
              <a:defRPr sz="1800">
                <a:solidFill>
                  <a:schemeClr val="tx1"/>
                </a:solidFill>
              </a:defRPr>
            </a:lvl8pPr>
            <a:lvl9pPr marL="625475" indent="-285750">
              <a:lnSpc>
                <a:spcPct val="100000"/>
              </a:lnSpc>
              <a:spcBef>
                <a:spcPts val="600"/>
              </a:spcBef>
              <a:spcAft>
                <a:spcPts val="600"/>
              </a:spcAft>
              <a:buFont typeface="Arial" panose="020B0604020202020204" pitchFamily="34" charset="0"/>
              <a:buChar char="•"/>
              <a:defRPr sz="1800">
                <a:solidFill>
                  <a:schemeClr val="tx1"/>
                </a:solidFill>
              </a:defRPr>
            </a:lvl9pPr>
          </a:lstStyle>
          <a:p>
            <a:pPr lvl="0"/>
            <a:r>
              <a:rPr lang="en-US"/>
              <a:t>Insert session date here</a:t>
            </a:r>
          </a:p>
          <a:p>
            <a:pPr lvl="1"/>
            <a:r>
              <a:rPr lang="en-US"/>
              <a:t>Insert session time here</a:t>
            </a:r>
          </a:p>
          <a:p>
            <a:pPr lvl="2"/>
            <a:r>
              <a:rPr lang="en-US"/>
              <a:t>Insert body copy here</a:t>
            </a:r>
          </a:p>
          <a:p>
            <a:pPr lvl="3"/>
            <a:r>
              <a:rPr lang="en-US"/>
              <a:t>Insert bullet here</a:t>
            </a:r>
          </a:p>
        </p:txBody>
      </p:sp>
    </p:spTree>
    <p:extLst>
      <p:ext uri="{BB962C8B-B14F-4D97-AF65-F5344CB8AC3E}">
        <p14:creationId xmlns:p14="http://schemas.microsoft.com/office/powerpoint/2010/main" val="172463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fade">
                                      <p:cBhvr>
                                        <p:cTn id="24" dur="500"/>
                                        <p:tgtEl>
                                          <p:spTgt spid="7">
                                            <p:txEl>
                                              <p:pRg st="1" end="1"/>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Effect transition="in" filter="fade">
                                      <p:cBhvr>
                                        <p:cTn id="27" dur="500"/>
                                        <p:tgtEl>
                                          <p:spTgt spid="7">
                                            <p:txEl>
                                              <p:pRg st="2" end="2"/>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xEl>
                                              <p:pRg st="3" end="3"/>
                                            </p:txEl>
                                          </p:spTgt>
                                        </p:tgtEl>
                                        <p:attrNameLst>
                                          <p:attrName>style.visibility</p:attrName>
                                        </p:attrNameLst>
                                      </p:cBhvr>
                                      <p:to>
                                        <p:strVal val="visible"/>
                                      </p:to>
                                    </p:set>
                                    <p:animEffect transition="in" filter="fade">
                                      <p:cBhvr>
                                        <p:cTn id="30" dur="500"/>
                                        <p:tgtEl>
                                          <p:spTgt spid="7">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xEl>
                                              <p:pRg st="0" end="0"/>
                                            </p:txEl>
                                          </p:spTgt>
                                        </p:tgtEl>
                                        <p:attrNameLst>
                                          <p:attrName>style.visibility</p:attrName>
                                        </p:attrNameLst>
                                      </p:cBhvr>
                                      <p:to>
                                        <p:strVal val="visible"/>
                                      </p:to>
                                    </p:set>
                                    <p:animEffect transition="in" filter="fade">
                                      <p:cBhvr>
                                        <p:cTn id="35" dur="500"/>
                                        <p:tgtEl>
                                          <p:spTgt spid="10">
                                            <p:txEl>
                                              <p:pRg st="0" end="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
                                            <p:txEl>
                                              <p:pRg st="1" end="1"/>
                                            </p:txEl>
                                          </p:spTgt>
                                        </p:tgtEl>
                                        <p:attrNameLst>
                                          <p:attrName>style.visibility</p:attrName>
                                        </p:attrNameLst>
                                      </p:cBhvr>
                                      <p:to>
                                        <p:strVal val="visible"/>
                                      </p:to>
                                    </p:set>
                                    <p:animEffect transition="in" filter="fade">
                                      <p:cBhvr>
                                        <p:cTn id="38" dur="500"/>
                                        <p:tgtEl>
                                          <p:spTgt spid="10">
                                            <p:txEl>
                                              <p:pRg st="1" end="1"/>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
                                            <p:txEl>
                                              <p:pRg st="2" end="2"/>
                                            </p:txEl>
                                          </p:spTgt>
                                        </p:tgtEl>
                                        <p:attrNameLst>
                                          <p:attrName>style.visibility</p:attrName>
                                        </p:attrNameLst>
                                      </p:cBhvr>
                                      <p:to>
                                        <p:strVal val="visible"/>
                                      </p:to>
                                    </p:set>
                                    <p:animEffect transition="in" filter="fade">
                                      <p:cBhvr>
                                        <p:cTn id="41" dur="500"/>
                                        <p:tgtEl>
                                          <p:spTgt spid="10">
                                            <p:txEl>
                                              <p:pRg st="2" end="2"/>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0">
                                            <p:txEl>
                                              <p:pRg st="3" end="3"/>
                                            </p:txEl>
                                          </p:spTgt>
                                        </p:tgtEl>
                                        <p:attrNameLst>
                                          <p:attrName>style.visibility</p:attrName>
                                        </p:attrNameLst>
                                      </p:cBhvr>
                                      <p:to>
                                        <p:strVal val="visible"/>
                                      </p:to>
                                    </p:set>
                                    <p:animEffect transition="in" filter="fade">
                                      <p:cBhvr>
                                        <p:cTn id="44"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uiExpand="1"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0" grpId="0" uiExpand="1"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Bor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620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48C291-5D79-4876-9967-A72F757214FA}"/>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1694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2865C5-0B2B-43D8-BE4C-E98A191A094E}"/>
              </a:ext>
            </a:extLst>
          </p:cNvPr>
          <p:cNvSpPr>
            <a:spLocks noGrp="1"/>
          </p:cNvSpPr>
          <p:nvPr>
            <p:ph type="title"/>
          </p:nvPr>
        </p:nvSpPr>
        <p:spPr>
          <a:xfrm>
            <a:off x="526911" y="518218"/>
            <a:ext cx="11149151" cy="650806"/>
          </a:xfrm>
          <a:prstGeom prst="rect">
            <a:avLst/>
          </a:prstGeom>
        </p:spPr>
        <p:txBody>
          <a:bodyPr vert="horz" lIns="0" tIns="0" rIns="0" bIns="0" rtlCol="0" anchor="t">
            <a:normAutofit/>
          </a:bodyPr>
          <a:lstStyle/>
          <a:p>
            <a:r>
              <a:rPr lang="en-GB"/>
              <a:t>Click to edit Master title style</a:t>
            </a:r>
          </a:p>
        </p:txBody>
      </p:sp>
      <p:sp>
        <p:nvSpPr>
          <p:cNvPr id="3" name="Text Placeholder 2">
            <a:extLst>
              <a:ext uri="{FF2B5EF4-FFF2-40B4-BE49-F238E27FC236}">
                <a16:creationId xmlns:a16="http://schemas.microsoft.com/office/drawing/2014/main" id="{BB92C85F-804D-4FD0-8932-FCF6E4B1DFDF}"/>
              </a:ext>
            </a:extLst>
          </p:cNvPr>
          <p:cNvSpPr>
            <a:spLocks noGrp="1"/>
          </p:cNvSpPr>
          <p:nvPr>
            <p:ph type="body" idx="1"/>
          </p:nvPr>
        </p:nvSpPr>
        <p:spPr>
          <a:xfrm>
            <a:off x="526911" y="1700214"/>
            <a:ext cx="11149151" cy="4645024"/>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pic>
        <p:nvPicPr>
          <p:cNvPr id="9" name="Picture 8">
            <a:extLst>
              <a:ext uri="{FF2B5EF4-FFF2-40B4-BE49-F238E27FC236}">
                <a16:creationId xmlns:a16="http://schemas.microsoft.com/office/drawing/2014/main" id="{E53CA600-0263-45CD-A82E-9198CE44E3C6}"/>
              </a:ext>
            </a:extLst>
          </p:cNvPr>
          <p:cNvPicPr>
            <a:picLocks noChangeAspect="1"/>
          </p:cNvPicPr>
          <p:nvPr userDrawn="1"/>
        </p:nvPicPr>
        <p:blipFill rotWithShape="1">
          <a:blip r:embed="rId15">
            <a:extLst>
              <a:ext uri="{28A0092B-C50C-407E-A947-70E740481C1C}">
                <a14:useLocalDpi xmlns:a14="http://schemas.microsoft.com/office/drawing/2010/main" val="0"/>
              </a:ext>
            </a:extLst>
          </a:blip>
          <a:srcRect t="52609"/>
          <a:stretch/>
        </p:blipFill>
        <p:spPr>
          <a:xfrm>
            <a:off x="-1" y="6740666"/>
            <a:ext cx="12192000" cy="117335"/>
          </a:xfrm>
          <a:prstGeom prst="rect">
            <a:avLst/>
          </a:prstGeom>
        </p:spPr>
      </p:pic>
    </p:spTree>
    <p:extLst>
      <p:ext uri="{BB962C8B-B14F-4D97-AF65-F5344CB8AC3E}">
        <p14:creationId xmlns:p14="http://schemas.microsoft.com/office/powerpoint/2010/main" val="20269424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3000" kern="120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7355">
          <p15:clr>
            <a:srgbClr val="F26B43"/>
          </p15:clr>
        </p15:guide>
        <p15:guide id="4" pos="325">
          <p15:clr>
            <a:srgbClr val="F26B43"/>
          </p15:clr>
        </p15:guide>
        <p15:guide id="5" orient="horz" pos="323">
          <p15:clr>
            <a:srgbClr val="F26B43"/>
          </p15:clr>
        </p15:guide>
        <p15:guide id="6" orient="horz" pos="1071">
          <p15:clr>
            <a:srgbClr val="F26B43"/>
          </p15:clr>
        </p15:guide>
        <p15:guide id="9" orient="horz" pos="3997">
          <p15:clr>
            <a:srgbClr val="F26B43"/>
          </p15:clr>
        </p15:guide>
        <p15:guide id="10" orient="horz" pos="73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Placeholder 58">
            <a:extLst>
              <a:ext uri="{FF2B5EF4-FFF2-40B4-BE49-F238E27FC236}">
                <a16:creationId xmlns:a16="http://schemas.microsoft.com/office/drawing/2014/main" id="{9F124165-CD66-4B32-A602-31C2157CA1A8}"/>
              </a:ext>
            </a:extLst>
          </p:cNvPr>
          <p:cNvPicPr>
            <a:picLocks noGrp="1" noChangeAspect="1"/>
          </p:cNvPicPr>
          <p:nvPr>
            <p:ph type="pic" sz="quarter" idx="14"/>
          </p:nvPr>
        </p:nvPicPr>
        <p:blipFill>
          <a:blip r:embed="rId2"/>
          <a:srcRect t="80" b="80"/>
          <a:stretch>
            <a:fillRect/>
          </a:stretch>
        </p:blipFill>
        <p:spPr/>
      </p:pic>
      <p:pic>
        <p:nvPicPr>
          <p:cNvPr id="60" name="Picture Placeholder 59">
            <a:extLst>
              <a:ext uri="{FF2B5EF4-FFF2-40B4-BE49-F238E27FC236}">
                <a16:creationId xmlns:a16="http://schemas.microsoft.com/office/drawing/2014/main" id="{9B4880F4-840F-4689-87B7-354C3059C0B0}"/>
              </a:ext>
            </a:extLst>
          </p:cNvPr>
          <p:cNvPicPr>
            <a:picLocks noGrp="1" noChangeAspect="1"/>
          </p:cNvPicPr>
          <p:nvPr>
            <p:ph type="pic" sz="quarter" idx="15"/>
          </p:nvPr>
        </p:nvPicPr>
        <p:blipFill>
          <a:blip r:embed="rId3"/>
          <a:srcRect t="80" b="80"/>
          <a:stretch>
            <a:fillRect/>
          </a:stretch>
        </p:blipFill>
        <p:spPr/>
      </p:pic>
      <p:pic>
        <p:nvPicPr>
          <p:cNvPr id="61" name="Picture Placeholder 60">
            <a:extLst>
              <a:ext uri="{FF2B5EF4-FFF2-40B4-BE49-F238E27FC236}">
                <a16:creationId xmlns:a16="http://schemas.microsoft.com/office/drawing/2014/main" id="{8930BD38-1C95-4D2C-A96E-11E7FD0B0F05}"/>
              </a:ext>
            </a:extLst>
          </p:cNvPr>
          <p:cNvPicPr>
            <a:picLocks noGrp="1" noChangeAspect="1"/>
          </p:cNvPicPr>
          <p:nvPr>
            <p:ph type="pic" sz="quarter" idx="16"/>
          </p:nvPr>
        </p:nvPicPr>
        <p:blipFill>
          <a:blip r:embed="rId4"/>
          <a:srcRect t="80" b="80"/>
          <a:stretch>
            <a:fillRect/>
          </a:stretch>
        </p:blipFill>
        <p:spPr/>
      </p:pic>
      <p:pic>
        <p:nvPicPr>
          <p:cNvPr id="62" name="Picture Placeholder 61">
            <a:extLst>
              <a:ext uri="{FF2B5EF4-FFF2-40B4-BE49-F238E27FC236}">
                <a16:creationId xmlns:a16="http://schemas.microsoft.com/office/drawing/2014/main" id="{BF7CDAC5-67A4-451A-A609-3B2F4BFC6E46}"/>
              </a:ext>
            </a:extLst>
          </p:cNvPr>
          <p:cNvPicPr>
            <a:picLocks noGrp="1" noChangeAspect="1"/>
          </p:cNvPicPr>
          <p:nvPr>
            <p:ph type="pic" sz="quarter" idx="17"/>
          </p:nvPr>
        </p:nvPicPr>
        <p:blipFill>
          <a:blip r:embed="rId5"/>
          <a:srcRect t="80" b="80"/>
          <a:stretch>
            <a:fillRect/>
          </a:stretch>
        </p:blipFill>
        <p:spPr/>
      </p:pic>
      <p:pic>
        <p:nvPicPr>
          <p:cNvPr id="63" name="Picture Placeholder 62">
            <a:extLst>
              <a:ext uri="{FF2B5EF4-FFF2-40B4-BE49-F238E27FC236}">
                <a16:creationId xmlns:a16="http://schemas.microsoft.com/office/drawing/2014/main" id="{AE40E03F-1391-41E8-9916-986EC81A7D46}"/>
              </a:ext>
            </a:extLst>
          </p:cNvPr>
          <p:cNvPicPr>
            <a:picLocks noGrp="1" noChangeAspect="1"/>
          </p:cNvPicPr>
          <p:nvPr>
            <p:ph type="pic" sz="quarter" idx="18"/>
          </p:nvPr>
        </p:nvPicPr>
        <p:blipFill>
          <a:blip r:embed="rId6"/>
          <a:srcRect t="80" b="80"/>
          <a:stretch>
            <a:fillRect/>
          </a:stretch>
        </p:blipFill>
        <p:spPr/>
      </p:pic>
      <p:pic>
        <p:nvPicPr>
          <p:cNvPr id="15" name="Picture Placeholder 14">
            <a:extLst>
              <a:ext uri="{FF2B5EF4-FFF2-40B4-BE49-F238E27FC236}">
                <a16:creationId xmlns:a16="http://schemas.microsoft.com/office/drawing/2014/main" id="{267D5F77-1E6C-435F-B176-7182D13339C8}"/>
              </a:ext>
            </a:extLst>
          </p:cNvPr>
          <p:cNvPicPr>
            <a:picLocks noGrp="1" noChangeAspect="1"/>
          </p:cNvPicPr>
          <p:nvPr>
            <p:ph type="pic" sz="quarter" idx="10"/>
          </p:nvPr>
        </p:nvPicPr>
        <p:blipFill>
          <a:blip r:embed="rId7"/>
          <a:srcRect t="1054" b="1054"/>
          <a:stretch>
            <a:fillRect/>
          </a:stretch>
        </p:blipFill>
        <p:spPr>
          <a:xfrm>
            <a:off x="0" y="0"/>
            <a:ext cx="12192000" cy="5919537"/>
          </a:xfrm>
        </p:spPr>
      </p:pic>
      <p:sp>
        <p:nvSpPr>
          <p:cNvPr id="8" name="TextBox 7">
            <a:extLst>
              <a:ext uri="{FF2B5EF4-FFF2-40B4-BE49-F238E27FC236}">
                <a16:creationId xmlns:a16="http://schemas.microsoft.com/office/drawing/2014/main" id="{41301AFE-599F-4D06-8885-CA2FCCA510AF}"/>
              </a:ext>
            </a:extLst>
          </p:cNvPr>
          <p:cNvSpPr txBox="1"/>
          <p:nvPr/>
        </p:nvSpPr>
        <p:spPr>
          <a:xfrm>
            <a:off x="0" y="60436"/>
            <a:ext cx="12090400" cy="830997"/>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err="1">
                <a:ln>
                  <a:noFill/>
                </a:ln>
                <a:solidFill>
                  <a:srgbClr val="222C57"/>
                </a:solidFill>
                <a:effectLst/>
                <a:uLnTx/>
                <a:uFillTx/>
                <a:latin typeface="Arial" panose="020B0604020202020204"/>
                <a:ea typeface="+mn-ea"/>
                <a:cs typeface="+mn-cs"/>
              </a:rPr>
              <a:t>OnePagers</a:t>
            </a:r>
            <a:r>
              <a:rPr kumimoji="0" lang="en-GB" sz="4800" b="0" i="0" u="none" strike="noStrike" kern="1200" cap="none" spc="0" normalizeH="0" baseline="0" noProof="0" dirty="0">
                <a:ln>
                  <a:noFill/>
                </a:ln>
                <a:solidFill>
                  <a:srgbClr val="222C57"/>
                </a:solidFill>
                <a:effectLst/>
                <a:uLnTx/>
                <a:uFillTx/>
                <a:latin typeface="Arial" panose="020B0604020202020204"/>
                <a:ea typeface="+mn-ea"/>
                <a:cs typeface="+mn-cs"/>
              </a:rPr>
              <a:t> and Land-use Sector</a:t>
            </a: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0" name="TextBox 9">
            <a:extLst>
              <a:ext uri="{FF2B5EF4-FFF2-40B4-BE49-F238E27FC236}">
                <a16:creationId xmlns:a16="http://schemas.microsoft.com/office/drawing/2014/main" id="{974DC22A-C746-F94D-B629-3E2C27279F59}"/>
              </a:ext>
            </a:extLst>
          </p:cNvPr>
          <p:cNvSpPr txBox="1"/>
          <p:nvPr/>
        </p:nvSpPr>
        <p:spPr>
          <a:xfrm>
            <a:off x="353129" y="3607887"/>
            <a:ext cx="56627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222C57"/>
                </a:solidFill>
                <a:effectLst/>
                <a:uLnTx/>
                <a:uFillTx/>
                <a:latin typeface="Arial" panose="020B0604020202020204"/>
                <a:ea typeface="+mn-ea"/>
                <a:cs typeface="+mn-cs"/>
              </a:rPr>
              <a:t>2050 </a:t>
            </a:r>
            <a:r>
              <a:rPr kumimoji="0" lang="en-GB" sz="1800" b="0" i="0" u="none" strike="noStrike" kern="1200" cap="none" spc="0" normalizeH="0" baseline="0" noProof="0">
                <a:ln>
                  <a:noFill/>
                </a:ln>
                <a:solidFill>
                  <a:srgbClr val="222C57"/>
                </a:solidFill>
                <a:effectLst/>
                <a:uLnTx/>
                <a:uFillTx/>
                <a:latin typeface="Arial" panose="020B0604020202020204"/>
                <a:ea typeface="+mn-ea"/>
                <a:cs typeface="+mn-cs"/>
              </a:rPr>
              <a:t>Calculator</a:t>
            </a:r>
            <a:r>
              <a:rPr kumimoji="0" lang="en-GB" sz="1800" b="1" i="0" u="none" strike="noStrike" kern="1200" cap="none" spc="0" normalizeH="0" baseline="0" noProof="0">
                <a:ln>
                  <a:noFill/>
                </a:ln>
                <a:solidFill>
                  <a:srgbClr val="222C57"/>
                </a:solidFill>
                <a:effectLst/>
                <a:uLnTx/>
                <a:uFillTx/>
                <a:latin typeface="Arial" panose="020B0604020202020204"/>
                <a:ea typeface="+mn-ea"/>
                <a:cs typeface="+mn-cs"/>
              </a:rPr>
              <a:t> </a:t>
            </a:r>
          </a:p>
        </p:txBody>
      </p:sp>
      <p:sp>
        <p:nvSpPr>
          <p:cNvPr id="2" name="Rectangle 1">
            <a:extLst>
              <a:ext uri="{FF2B5EF4-FFF2-40B4-BE49-F238E27FC236}">
                <a16:creationId xmlns:a16="http://schemas.microsoft.com/office/drawing/2014/main" id="{C5A9E2F4-66A5-47AF-BA48-62AEA768FB05}"/>
              </a:ext>
            </a:extLst>
          </p:cNvPr>
          <p:cNvSpPr/>
          <p:nvPr/>
        </p:nvSpPr>
        <p:spPr>
          <a:xfrm>
            <a:off x="353129" y="2342292"/>
            <a:ext cx="4149598" cy="1477328"/>
          </a:xfrm>
          <a:prstGeom prst="rect">
            <a:avLst/>
          </a:prstGeom>
        </p:spPr>
        <p:txBody>
          <a:bodyPr wrap="square" lIns="91440" tIns="45720" rIns="91440" bIns="45720" anchor="t">
            <a:spAutoFit/>
          </a:bodyPr>
          <a:lstStyle/>
          <a:p>
            <a:pPr>
              <a:defRPr/>
            </a:pPr>
            <a:r>
              <a:rPr lang="en-GB" dirty="0">
                <a:solidFill>
                  <a:srgbClr val="CD3333"/>
                </a:solidFill>
              </a:rPr>
              <a:t>Onesmus Mwabonje </a:t>
            </a:r>
            <a:endParaRPr kumimoji="0" lang="en-GB" sz="1800" b="0" i="0" u="none" strike="noStrike" kern="1200" cap="none" spc="0" normalizeH="0" baseline="0" noProof="0" dirty="0">
              <a:ln>
                <a:noFill/>
              </a:ln>
              <a:solidFill>
                <a:srgbClr val="CD3333"/>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D3333"/>
                </a:solidFill>
                <a:effectLst/>
                <a:uLnTx/>
                <a:uFillTx/>
                <a:latin typeface="Arial" panose="020B0604020202020204"/>
                <a:ea typeface="+mn-ea"/>
                <a:cs typeface="+mn-cs"/>
              </a:rPr>
              <a:t>Paisan Sukpanit </a:t>
            </a:r>
          </a:p>
          <a:p>
            <a:pPr>
              <a:defRPr/>
            </a:pPr>
            <a:r>
              <a:rPr lang="en-GB" dirty="0">
                <a:solidFill>
                  <a:srgbClr val="CD3333"/>
                </a:solidFill>
                <a:latin typeface="Arial" panose="020B0604020202020204"/>
                <a:cs typeface="Arial"/>
              </a:rPr>
              <a:t>Victoria Hoare </a:t>
            </a:r>
            <a:endParaRPr lang="en-GB" dirty="0">
              <a:solidFill>
                <a:srgbClr val="CD3333"/>
              </a:solidFill>
              <a:latin typeface="Arial" panose="020B0604020202020204"/>
            </a:endParaRPr>
          </a:p>
          <a:p>
            <a:pPr>
              <a:defRPr/>
            </a:pPr>
            <a:r>
              <a:rPr kumimoji="0" lang="en-GB" sz="1800" b="0" i="0" u="none" strike="noStrike" kern="1200" cap="none" spc="0" normalizeH="0" baseline="0" noProof="0" dirty="0">
                <a:ln>
                  <a:noFill/>
                </a:ln>
                <a:solidFill>
                  <a:srgbClr val="CD3333"/>
                </a:solidFill>
                <a:effectLst/>
                <a:uLnTx/>
                <a:uFillTx/>
                <a:latin typeface="Arial" panose="020B0604020202020204"/>
                <a:ea typeface="+mn-ea"/>
                <a:cs typeface="+mn-cs"/>
              </a:rPr>
              <a:t>Jeremy Woods</a:t>
            </a:r>
            <a:r>
              <a:rPr lang="en-GB" dirty="0">
                <a:solidFill>
                  <a:srgbClr val="CD3333"/>
                </a:solidFill>
                <a:latin typeface="Arial" panose="020B0604020202020204"/>
              </a:rPr>
              <a:t> </a:t>
            </a:r>
            <a:endParaRPr lang="en-GB" dirty="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CD3333"/>
              </a:solidFill>
              <a:effectLst/>
              <a:uLnTx/>
              <a:uFillTx/>
              <a:latin typeface="Arial" panose="020B0604020202020204"/>
              <a:ea typeface="+mn-ea"/>
              <a:cs typeface="+mn-cs"/>
            </a:endParaRPr>
          </a:p>
        </p:txBody>
      </p:sp>
    </p:spTree>
    <p:extLst>
      <p:ext uri="{BB962C8B-B14F-4D97-AF65-F5344CB8AC3E}">
        <p14:creationId xmlns:p14="http://schemas.microsoft.com/office/powerpoint/2010/main" val="183859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E0D8C-62F9-4D6A-B2B3-53F64A847CB1}"/>
              </a:ext>
            </a:extLst>
          </p:cNvPr>
          <p:cNvSpPr>
            <a:spLocks noGrp="1"/>
          </p:cNvSpPr>
          <p:nvPr>
            <p:ph type="title"/>
          </p:nvPr>
        </p:nvSpPr>
        <p:spPr/>
        <p:txBody>
          <a:bodyPr/>
          <a:lstStyle/>
          <a:p>
            <a:r>
              <a:rPr lang="en-GB" dirty="0"/>
              <a:t>Example 1: one pager – Solar</a:t>
            </a:r>
          </a:p>
        </p:txBody>
      </p:sp>
      <p:pic>
        <p:nvPicPr>
          <p:cNvPr id="5" name="Content Placeholder 4">
            <a:extLst>
              <a:ext uri="{FF2B5EF4-FFF2-40B4-BE49-F238E27FC236}">
                <a16:creationId xmlns:a16="http://schemas.microsoft.com/office/drawing/2014/main" id="{2CC365B8-81A0-4359-A9B7-FAA18F0C6CAA}"/>
              </a:ext>
            </a:extLst>
          </p:cNvPr>
          <p:cNvPicPr>
            <a:picLocks noGrp="1" noChangeAspect="1"/>
          </p:cNvPicPr>
          <p:nvPr>
            <p:ph idx="1"/>
          </p:nvPr>
        </p:nvPicPr>
        <p:blipFill rotWithShape="1">
          <a:blip r:embed="rId2"/>
          <a:srcRect l="28131" t="9282" r="28054" b="39308"/>
          <a:stretch/>
        </p:blipFill>
        <p:spPr>
          <a:xfrm>
            <a:off x="1124909" y="1236742"/>
            <a:ext cx="9637382" cy="5308784"/>
          </a:xfrm>
        </p:spPr>
      </p:pic>
    </p:spTree>
    <p:extLst>
      <p:ext uri="{BB962C8B-B14F-4D97-AF65-F5344CB8AC3E}">
        <p14:creationId xmlns:p14="http://schemas.microsoft.com/office/powerpoint/2010/main" val="26197770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524A2-1A91-4AE4-BC26-D1B66457D50B}"/>
              </a:ext>
            </a:extLst>
          </p:cNvPr>
          <p:cNvSpPr>
            <a:spLocks noGrp="1"/>
          </p:cNvSpPr>
          <p:nvPr>
            <p:ph type="title"/>
          </p:nvPr>
        </p:nvSpPr>
        <p:spPr/>
        <p:txBody>
          <a:bodyPr/>
          <a:lstStyle/>
          <a:p>
            <a:r>
              <a:rPr lang="en-GB" dirty="0"/>
              <a:t>Example 2: One pager - Forestry</a:t>
            </a:r>
          </a:p>
        </p:txBody>
      </p:sp>
      <p:pic>
        <p:nvPicPr>
          <p:cNvPr id="5" name="Picture 4">
            <a:extLst>
              <a:ext uri="{FF2B5EF4-FFF2-40B4-BE49-F238E27FC236}">
                <a16:creationId xmlns:a16="http://schemas.microsoft.com/office/drawing/2014/main" id="{5373563B-16C4-4A78-A009-D3EF02B8EC70}"/>
              </a:ext>
            </a:extLst>
          </p:cNvPr>
          <p:cNvPicPr>
            <a:picLocks noChangeAspect="1"/>
          </p:cNvPicPr>
          <p:nvPr/>
        </p:nvPicPr>
        <p:blipFill rotWithShape="1">
          <a:blip r:embed="rId2"/>
          <a:srcRect l="28062" t="9343" r="28163" b="37143"/>
          <a:stretch/>
        </p:blipFill>
        <p:spPr>
          <a:xfrm>
            <a:off x="1007706" y="1281404"/>
            <a:ext cx="9784702" cy="5374433"/>
          </a:xfrm>
          <a:prstGeom prst="rect">
            <a:avLst/>
          </a:prstGeom>
        </p:spPr>
      </p:pic>
    </p:spTree>
    <p:extLst>
      <p:ext uri="{BB962C8B-B14F-4D97-AF65-F5344CB8AC3E}">
        <p14:creationId xmlns:p14="http://schemas.microsoft.com/office/powerpoint/2010/main" val="812569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340B-6195-5F47-A7EA-6D29D7971CA6}"/>
              </a:ext>
            </a:extLst>
          </p:cNvPr>
          <p:cNvSpPr>
            <a:spLocks noGrp="1"/>
          </p:cNvSpPr>
          <p:nvPr>
            <p:ph type="ctrTitle"/>
          </p:nvPr>
        </p:nvSpPr>
        <p:spPr>
          <a:xfrm>
            <a:off x="1524000" y="1936751"/>
            <a:ext cx="9144000" cy="2387600"/>
          </a:xfrm>
        </p:spPr>
        <p:txBody>
          <a:bodyPr>
            <a:normAutofit fontScale="90000"/>
          </a:bodyPr>
          <a:lstStyle/>
          <a:p>
            <a:r>
              <a:rPr lang="en-GB" dirty="0"/>
              <a:t>Deep dive into the land, bioenergy and waste sectors</a:t>
            </a:r>
            <a:endParaRPr lang="en-US" dirty="0"/>
          </a:p>
        </p:txBody>
      </p:sp>
    </p:spTree>
    <p:extLst>
      <p:ext uri="{BB962C8B-B14F-4D97-AF65-F5344CB8AC3E}">
        <p14:creationId xmlns:p14="http://schemas.microsoft.com/office/powerpoint/2010/main" val="29323677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0DFCA-31D1-4014-9E82-4B64F3CC20BA}"/>
              </a:ext>
            </a:extLst>
          </p:cNvPr>
          <p:cNvSpPr>
            <a:spLocks noGrp="1"/>
          </p:cNvSpPr>
          <p:nvPr>
            <p:ph type="title"/>
          </p:nvPr>
        </p:nvSpPr>
        <p:spPr/>
        <p:txBody>
          <a:bodyPr/>
          <a:lstStyle/>
          <a:p>
            <a:r>
              <a:rPr lang="en-GB" dirty="0"/>
              <a:t>Interlinkages </a:t>
            </a:r>
          </a:p>
        </p:txBody>
      </p:sp>
      <p:sp>
        <p:nvSpPr>
          <p:cNvPr id="4" name="TextBox 3">
            <a:extLst>
              <a:ext uri="{FF2B5EF4-FFF2-40B4-BE49-F238E27FC236}">
                <a16:creationId xmlns:a16="http://schemas.microsoft.com/office/drawing/2014/main" id="{F7259C62-D654-462F-86AD-C1E94C6EAB56}"/>
              </a:ext>
            </a:extLst>
          </p:cNvPr>
          <p:cNvSpPr txBox="1"/>
          <p:nvPr/>
        </p:nvSpPr>
        <p:spPr>
          <a:xfrm>
            <a:off x="4284650" y="3012621"/>
            <a:ext cx="2400235" cy="1477328"/>
          </a:xfrm>
          <a:prstGeom prst="rect">
            <a:avLst/>
          </a:prstGeom>
          <a:noFill/>
          <a:ln>
            <a:solidFill>
              <a:schemeClr val="tx1"/>
            </a:solidFill>
          </a:ln>
        </p:spPr>
        <p:txBody>
          <a:bodyPr wrap="square" rtlCol="0">
            <a:spAutoFit/>
          </a:bodyPr>
          <a:lstStyle/>
          <a:p>
            <a:r>
              <a:rPr lang="en-GB" b="1" dirty="0"/>
              <a:t>Bioenergy resources</a:t>
            </a:r>
          </a:p>
          <a:p>
            <a:pPr marL="285750" indent="-285750">
              <a:buFont typeface="Arial" panose="020B0604020202020204" pitchFamily="34" charset="0"/>
              <a:buChar char="•"/>
            </a:pPr>
            <a:r>
              <a:rPr lang="en-GB" dirty="0"/>
              <a:t>Solid biomass</a:t>
            </a:r>
          </a:p>
          <a:p>
            <a:pPr marL="285750" indent="-285750">
              <a:buFont typeface="Arial" panose="020B0604020202020204" pitchFamily="34" charset="0"/>
              <a:buChar char="•"/>
            </a:pPr>
            <a:r>
              <a:rPr lang="en-GB" dirty="0"/>
              <a:t>Liquid biomass</a:t>
            </a:r>
          </a:p>
          <a:p>
            <a:pPr marL="285750" indent="-285750">
              <a:buFont typeface="Arial" panose="020B0604020202020204" pitchFamily="34" charset="0"/>
              <a:buChar char="•"/>
            </a:pPr>
            <a:r>
              <a:rPr lang="en-GB" dirty="0"/>
              <a:t>Biogas</a:t>
            </a:r>
          </a:p>
        </p:txBody>
      </p:sp>
      <p:sp>
        <p:nvSpPr>
          <p:cNvPr id="5" name="TextBox 4">
            <a:extLst>
              <a:ext uri="{FF2B5EF4-FFF2-40B4-BE49-F238E27FC236}">
                <a16:creationId xmlns:a16="http://schemas.microsoft.com/office/drawing/2014/main" id="{C3EE5726-CA08-4D45-9163-6F63A14467EB}"/>
              </a:ext>
            </a:extLst>
          </p:cNvPr>
          <p:cNvSpPr txBox="1"/>
          <p:nvPr/>
        </p:nvSpPr>
        <p:spPr>
          <a:xfrm>
            <a:off x="7457432" y="2550721"/>
            <a:ext cx="2698622" cy="369332"/>
          </a:xfrm>
          <a:prstGeom prst="rect">
            <a:avLst/>
          </a:prstGeom>
          <a:noFill/>
        </p:spPr>
        <p:txBody>
          <a:bodyPr wrap="square" rtlCol="0">
            <a:spAutoFit/>
          </a:bodyPr>
          <a:lstStyle/>
          <a:p>
            <a:r>
              <a:rPr lang="en-GB" b="1" dirty="0"/>
              <a:t>Electricity generation</a:t>
            </a:r>
          </a:p>
        </p:txBody>
      </p:sp>
      <p:sp>
        <p:nvSpPr>
          <p:cNvPr id="6" name="TextBox 5">
            <a:extLst>
              <a:ext uri="{FF2B5EF4-FFF2-40B4-BE49-F238E27FC236}">
                <a16:creationId xmlns:a16="http://schemas.microsoft.com/office/drawing/2014/main" id="{8211657B-D51F-4B4E-B902-668575129FE5}"/>
              </a:ext>
            </a:extLst>
          </p:cNvPr>
          <p:cNvSpPr txBox="1"/>
          <p:nvPr/>
        </p:nvSpPr>
        <p:spPr>
          <a:xfrm>
            <a:off x="735384" y="2076095"/>
            <a:ext cx="2501006" cy="1631216"/>
          </a:xfrm>
          <a:prstGeom prst="rect">
            <a:avLst/>
          </a:prstGeom>
          <a:noFill/>
          <a:ln>
            <a:solidFill>
              <a:schemeClr val="tx1"/>
            </a:solidFill>
          </a:ln>
        </p:spPr>
        <p:txBody>
          <a:bodyPr wrap="none" lIns="91440" tIns="45720" rIns="91440" bIns="45720" rtlCol="0" anchor="t">
            <a:spAutoFit/>
          </a:bodyPr>
          <a:lstStyle/>
          <a:p>
            <a:pPr algn="ctr"/>
            <a:r>
              <a:rPr lang="en-GB" b="1" dirty="0"/>
              <a:t>Land</a:t>
            </a:r>
          </a:p>
          <a:p>
            <a:pPr marL="285750" indent="-285750">
              <a:buFont typeface="Arial" panose="020B0604020202020204" pitchFamily="34" charset="0"/>
              <a:buChar char="•"/>
            </a:pPr>
            <a:r>
              <a:rPr lang="en-GB" sz="1600" dirty="0"/>
              <a:t>Forests</a:t>
            </a:r>
            <a:endParaRPr lang="en-GB" sz="1600" dirty="0">
              <a:cs typeface="Arial"/>
            </a:endParaRPr>
          </a:p>
          <a:p>
            <a:pPr marL="285750" indent="-285750">
              <a:buFont typeface="Arial" panose="020B0604020202020204" pitchFamily="34" charset="0"/>
              <a:buChar char="•"/>
            </a:pPr>
            <a:r>
              <a:rPr lang="en-GB" sz="1600" dirty="0"/>
              <a:t>Bioenergy land</a:t>
            </a:r>
            <a:endParaRPr lang="en-GB" sz="1600" dirty="0">
              <a:cs typeface="Arial"/>
            </a:endParaRPr>
          </a:p>
          <a:p>
            <a:pPr marL="285750" indent="-285750">
              <a:buFont typeface="Arial" panose="020B0604020202020204" pitchFamily="34" charset="0"/>
              <a:buChar char="•"/>
            </a:pPr>
            <a:r>
              <a:rPr lang="en-GB" sz="1600" dirty="0"/>
              <a:t>Arable land </a:t>
            </a:r>
            <a:endParaRPr lang="en-GB" sz="1600" dirty="0">
              <a:cs typeface="Arial"/>
            </a:endParaRPr>
          </a:p>
          <a:p>
            <a:pPr marL="285750" indent="-285750">
              <a:buFont typeface="Arial" panose="020B0604020202020204" pitchFamily="34" charset="0"/>
              <a:buChar char="•"/>
            </a:pPr>
            <a:r>
              <a:rPr lang="en-GB" sz="1600" dirty="0"/>
              <a:t>Livestock grazing land</a:t>
            </a:r>
            <a:endParaRPr lang="en-GB" sz="1600" dirty="0">
              <a:cs typeface="Arial"/>
            </a:endParaRPr>
          </a:p>
          <a:p>
            <a:pPr marL="285750" indent="-285750">
              <a:buFont typeface="Arial" panose="020B0604020202020204" pitchFamily="34" charset="0"/>
              <a:buChar char="•"/>
            </a:pPr>
            <a:endParaRPr lang="en-GB" dirty="0"/>
          </a:p>
        </p:txBody>
      </p:sp>
      <p:sp>
        <p:nvSpPr>
          <p:cNvPr id="7" name="TextBox 6">
            <a:extLst>
              <a:ext uri="{FF2B5EF4-FFF2-40B4-BE49-F238E27FC236}">
                <a16:creationId xmlns:a16="http://schemas.microsoft.com/office/drawing/2014/main" id="{2FF6E5A9-53BE-4D96-AE53-E0C977E1825B}"/>
              </a:ext>
            </a:extLst>
          </p:cNvPr>
          <p:cNvSpPr txBox="1"/>
          <p:nvPr/>
        </p:nvSpPr>
        <p:spPr>
          <a:xfrm>
            <a:off x="854871" y="4531604"/>
            <a:ext cx="1975221" cy="1107996"/>
          </a:xfrm>
          <a:prstGeom prst="rect">
            <a:avLst/>
          </a:prstGeom>
          <a:noFill/>
          <a:ln>
            <a:solidFill>
              <a:schemeClr val="tx1"/>
            </a:solidFill>
          </a:ln>
        </p:spPr>
        <p:txBody>
          <a:bodyPr wrap="none" lIns="91440" tIns="45720" rIns="91440" bIns="45720" rtlCol="0" anchor="t">
            <a:spAutoFit/>
          </a:bodyPr>
          <a:lstStyle/>
          <a:p>
            <a:pPr algn="ctr"/>
            <a:r>
              <a:rPr lang="en-GB" b="1" dirty="0"/>
              <a:t>Waste</a:t>
            </a:r>
          </a:p>
          <a:p>
            <a:pPr marL="285750" indent="-285750">
              <a:buFont typeface="Arial" panose="020B0604020202020204" pitchFamily="34" charset="0"/>
              <a:buChar char="•"/>
            </a:pPr>
            <a:r>
              <a:rPr lang="en-GB" sz="1600" dirty="0"/>
              <a:t>Dry waste</a:t>
            </a:r>
            <a:endParaRPr lang="en-GB" sz="1600" dirty="0">
              <a:cs typeface="Arial"/>
            </a:endParaRPr>
          </a:p>
          <a:p>
            <a:pPr marL="285750" indent="-285750">
              <a:buFont typeface="Arial" panose="020B0604020202020204" pitchFamily="34" charset="0"/>
              <a:buChar char="•"/>
            </a:pPr>
            <a:r>
              <a:rPr lang="en-GB" sz="1600" dirty="0"/>
              <a:t>Wet waste</a:t>
            </a:r>
            <a:endParaRPr lang="en-GB" sz="1600" dirty="0">
              <a:cs typeface="Arial"/>
            </a:endParaRPr>
          </a:p>
          <a:p>
            <a:pPr marL="285750" indent="-285750">
              <a:buFont typeface="Arial" panose="020B0604020202020204" pitchFamily="34" charset="0"/>
              <a:buChar char="•"/>
            </a:pPr>
            <a:r>
              <a:rPr lang="en-GB" sz="1600" dirty="0"/>
              <a:t>Used cooking oil</a:t>
            </a:r>
            <a:endParaRPr lang="en-GB" sz="1600" dirty="0">
              <a:cs typeface="Arial"/>
            </a:endParaRPr>
          </a:p>
        </p:txBody>
      </p:sp>
      <p:sp>
        <p:nvSpPr>
          <p:cNvPr id="8" name="TextBox 7">
            <a:extLst>
              <a:ext uri="{FF2B5EF4-FFF2-40B4-BE49-F238E27FC236}">
                <a16:creationId xmlns:a16="http://schemas.microsoft.com/office/drawing/2014/main" id="{9C35FE57-50D1-42FE-9A23-AE3C4A7CF696}"/>
              </a:ext>
            </a:extLst>
          </p:cNvPr>
          <p:cNvSpPr txBox="1"/>
          <p:nvPr/>
        </p:nvSpPr>
        <p:spPr>
          <a:xfrm>
            <a:off x="7476004" y="3566619"/>
            <a:ext cx="1996470" cy="369332"/>
          </a:xfrm>
          <a:prstGeom prst="rect">
            <a:avLst/>
          </a:prstGeom>
          <a:noFill/>
        </p:spPr>
        <p:txBody>
          <a:bodyPr wrap="square" rtlCol="0">
            <a:spAutoFit/>
          </a:bodyPr>
          <a:lstStyle/>
          <a:p>
            <a:r>
              <a:rPr lang="en-GB" b="1" dirty="0"/>
              <a:t>Heat generation</a:t>
            </a:r>
          </a:p>
        </p:txBody>
      </p:sp>
      <p:sp>
        <p:nvSpPr>
          <p:cNvPr id="9" name="TextBox 8">
            <a:extLst>
              <a:ext uri="{FF2B5EF4-FFF2-40B4-BE49-F238E27FC236}">
                <a16:creationId xmlns:a16="http://schemas.microsoft.com/office/drawing/2014/main" id="{F9523685-02F2-48BE-B126-B3D2A7F1AD21}"/>
              </a:ext>
            </a:extLst>
          </p:cNvPr>
          <p:cNvSpPr txBox="1"/>
          <p:nvPr/>
        </p:nvSpPr>
        <p:spPr>
          <a:xfrm>
            <a:off x="7860436" y="4686936"/>
            <a:ext cx="954107" cy="369332"/>
          </a:xfrm>
          <a:prstGeom prst="rect">
            <a:avLst/>
          </a:prstGeom>
          <a:noFill/>
        </p:spPr>
        <p:txBody>
          <a:bodyPr wrap="none" rtlCol="0">
            <a:spAutoFit/>
          </a:bodyPr>
          <a:lstStyle/>
          <a:p>
            <a:r>
              <a:rPr lang="en-GB" b="1" dirty="0"/>
              <a:t>Biofuels</a:t>
            </a:r>
          </a:p>
        </p:txBody>
      </p:sp>
      <p:sp>
        <p:nvSpPr>
          <p:cNvPr id="10" name="TextBox 9">
            <a:extLst>
              <a:ext uri="{FF2B5EF4-FFF2-40B4-BE49-F238E27FC236}">
                <a16:creationId xmlns:a16="http://schemas.microsoft.com/office/drawing/2014/main" id="{7547D5A2-6E0D-4297-ACDE-8A447535B6A9}"/>
              </a:ext>
            </a:extLst>
          </p:cNvPr>
          <p:cNvSpPr txBox="1"/>
          <p:nvPr/>
        </p:nvSpPr>
        <p:spPr>
          <a:xfrm>
            <a:off x="10790444" y="1697874"/>
            <a:ext cx="1053494" cy="369332"/>
          </a:xfrm>
          <a:prstGeom prst="rect">
            <a:avLst/>
          </a:prstGeom>
          <a:noFill/>
        </p:spPr>
        <p:txBody>
          <a:bodyPr wrap="none" rtlCol="0">
            <a:spAutoFit/>
          </a:bodyPr>
          <a:lstStyle/>
          <a:p>
            <a:r>
              <a:rPr lang="en-GB" b="1" dirty="0"/>
              <a:t>Buildings</a:t>
            </a:r>
          </a:p>
        </p:txBody>
      </p:sp>
      <p:sp>
        <p:nvSpPr>
          <p:cNvPr id="11" name="TextBox 10">
            <a:extLst>
              <a:ext uri="{FF2B5EF4-FFF2-40B4-BE49-F238E27FC236}">
                <a16:creationId xmlns:a16="http://schemas.microsoft.com/office/drawing/2014/main" id="{ECD69080-DDBA-45C3-BC2E-1FC499D5ADA9}"/>
              </a:ext>
            </a:extLst>
          </p:cNvPr>
          <p:cNvSpPr txBox="1"/>
          <p:nvPr/>
        </p:nvSpPr>
        <p:spPr>
          <a:xfrm>
            <a:off x="10360450" y="4686936"/>
            <a:ext cx="1100686" cy="369332"/>
          </a:xfrm>
          <a:prstGeom prst="rect">
            <a:avLst/>
          </a:prstGeom>
          <a:noFill/>
        </p:spPr>
        <p:txBody>
          <a:bodyPr wrap="none" rtlCol="0">
            <a:spAutoFit/>
          </a:bodyPr>
          <a:lstStyle/>
          <a:p>
            <a:r>
              <a:rPr lang="en-GB" b="1" dirty="0"/>
              <a:t>Transport</a:t>
            </a:r>
          </a:p>
        </p:txBody>
      </p:sp>
      <p:sp>
        <p:nvSpPr>
          <p:cNvPr id="12" name="TextBox 11">
            <a:extLst>
              <a:ext uri="{FF2B5EF4-FFF2-40B4-BE49-F238E27FC236}">
                <a16:creationId xmlns:a16="http://schemas.microsoft.com/office/drawing/2014/main" id="{E65A8400-49F9-40A4-87F2-9F1CAD892651}"/>
              </a:ext>
            </a:extLst>
          </p:cNvPr>
          <p:cNvSpPr txBox="1"/>
          <p:nvPr/>
        </p:nvSpPr>
        <p:spPr>
          <a:xfrm>
            <a:off x="10905927" y="3059668"/>
            <a:ext cx="976614" cy="369332"/>
          </a:xfrm>
          <a:prstGeom prst="rect">
            <a:avLst/>
          </a:prstGeom>
          <a:noFill/>
        </p:spPr>
        <p:txBody>
          <a:bodyPr wrap="none" rtlCol="0">
            <a:spAutoFit/>
          </a:bodyPr>
          <a:lstStyle/>
          <a:p>
            <a:r>
              <a:rPr lang="en-GB" b="1" dirty="0"/>
              <a:t>Industry</a:t>
            </a:r>
          </a:p>
        </p:txBody>
      </p:sp>
      <p:cxnSp>
        <p:nvCxnSpPr>
          <p:cNvPr id="14" name="Connector: Elbow 13">
            <a:extLst>
              <a:ext uri="{FF2B5EF4-FFF2-40B4-BE49-F238E27FC236}">
                <a16:creationId xmlns:a16="http://schemas.microsoft.com/office/drawing/2014/main" id="{1B1B22E6-96D1-46FF-91AA-738A59A8B37D}"/>
              </a:ext>
            </a:extLst>
          </p:cNvPr>
          <p:cNvCxnSpPr>
            <a:cxnSpLocks/>
            <a:stCxn id="6" idx="3"/>
            <a:endCxn id="4" idx="1"/>
          </p:cNvCxnSpPr>
          <p:nvPr/>
        </p:nvCxnSpPr>
        <p:spPr>
          <a:xfrm>
            <a:off x="3236390" y="2891703"/>
            <a:ext cx="1048260" cy="85958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A9F06053-C266-4C56-A296-0D04FE1B63A4}"/>
              </a:ext>
            </a:extLst>
          </p:cNvPr>
          <p:cNvCxnSpPr>
            <a:cxnSpLocks/>
            <a:stCxn id="7" idx="3"/>
            <a:endCxn id="4" idx="1"/>
          </p:cNvCxnSpPr>
          <p:nvPr/>
        </p:nvCxnSpPr>
        <p:spPr>
          <a:xfrm flipV="1">
            <a:off x="2830092" y="3751285"/>
            <a:ext cx="1454558" cy="1334317"/>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289A697A-5B23-436D-9EB6-9017D3B29C87}"/>
              </a:ext>
            </a:extLst>
          </p:cNvPr>
          <p:cNvCxnSpPr>
            <a:cxnSpLocks/>
            <a:stCxn id="4" idx="3"/>
            <a:endCxn id="5" idx="1"/>
          </p:cNvCxnSpPr>
          <p:nvPr/>
        </p:nvCxnSpPr>
        <p:spPr>
          <a:xfrm flipV="1">
            <a:off x="6684885" y="2735387"/>
            <a:ext cx="772547" cy="1015898"/>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A532900D-CCE7-488C-9AFF-84C215725EE2}"/>
              </a:ext>
            </a:extLst>
          </p:cNvPr>
          <p:cNvCxnSpPr>
            <a:cxnSpLocks/>
            <a:stCxn id="4" idx="3"/>
            <a:endCxn id="8" idx="1"/>
          </p:cNvCxnSpPr>
          <p:nvPr/>
        </p:nvCxnSpPr>
        <p:spPr>
          <a:xfrm>
            <a:off x="6684885" y="3751285"/>
            <a:ext cx="79111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1E5527BF-7A12-4B9E-B785-FDF2CD6D2700}"/>
              </a:ext>
            </a:extLst>
          </p:cNvPr>
          <p:cNvCxnSpPr>
            <a:cxnSpLocks/>
            <a:stCxn id="4" idx="3"/>
            <a:endCxn id="9" idx="1"/>
          </p:cNvCxnSpPr>
          <p:nvPr/>
        </p:nvCxnSpPr>
        <p:spPr>
          <a:xfrm>
            <a:off x="6684885" y="3751285"/>
            <a:ext cx="1175551" cy="1120317"/>
          </a:xfrm>
          <a:prstGeom prst="bentConnector3">
            <a:avLst>
              <a:gd name="adj1" fmla="val 3263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50C158-F207-46D2-8814-9FC40B11DA01}"/>
              </a:ext>
            </a:extLst>
          </p:cNvPr>
          <p:cNvCxnSpPr>
            <a:cxnSpLocks/>
            <a:endCxn id="11" idx="1"/>
          </p:cNvCxnSpPr>
          <p:nvPr/>
        </p:nvCxnSpPr>
        <p:spPr>
          <a:xfrm>
            <a:off x="8957569" y="4871602"/>
            <a:ext cx="140288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2FEB91CE-6F63-40FE-80EE-6F64273A82DE}"/>
              </a:ext>
            </a:extLst>
          </p:cNvPr>
          <p:cNvCxnSpPr>
            <a:cxnSpLocks/>
            <a:stCxn id="5" idx="3"/>
            <a:endCxn id="10" idx="1"/>
          </p:cNvCxnSpPr>
          <p:nvPr/>
        </p:nvCxnSpPr>
        <p:spPr>
          <a:xfrm flipV="1">
            <a:off x="10156054" y="1882540"/>
            <a:ext cx="634390" cy="852847"/>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3263C226-130B-4A64-8E70-BFD5D829A71E}"/>
              </a:ext>
            </a:extLst>
          </p:cNvPr>
          <p:cNvCxnSpPr>
            <a:cxnSpLocks/>
            <a:stCxn id="5" idx="3"/>
            <a:endCxn id="12" idx="1"/>
          </p:cNvCxnSpPr>
          <p:nvPr/>
        </p:nvCxnSpPr>
        <p:spPr>
          <a:xfrm>
            <a:off x="10156054" y="2735387"/>
            <a:ext cx="749873" cy="508947"/>
          </a:xfrm>
          <a:prstGeom prst="bentConnector3">
            <a:avLst>
              <a:gd name="adj1" fmla="val 42897"/>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41346B9D-62AA-4437-A6FD-4AE380B8D0A3}"/>
              </a:ext>
            </a:extLst>
          </p:cNvPr>
          <p:cNvCxnSpPr>
            <a:cxnSpLocks/>
            <a:stCxn id="8" idx="3"/>
            <a:endCxn id="10" idx="1"/>
          </p:cNvCxnSpPr>
          <p:nvPr/>
        </p:nvCxnSpPr>
        <p:spPr>
          <a:xfrm flipV="1">
            <a:off x="9472474" y="1882540"/>
            <a:ext cx="1317970" cy="1868745"/>
          </a:xfrm>
          <a:prstGeom prst="bentConnector3">
            <a:avLst>
              <a:gd name="adj1" fmla="val 76270"/>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250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C3FD0-D6C7-3642-A416-2FD6D4ACC1B7}"/>
              </a:ext>
            </a:extLst>
          </p:cNvPr>
          <p:cNvSpPr>
            <a:spLocks noGrp="1"/>
          </p:cNvSpPr>
          <p:nvPr>
            <p:ph type="title"/>
          </p:nvPr>
        </p:nvSpPr>
        <p:spPr/>
        <p:txBody>
          <a:bodyPr/>
          <a:lstStyle/>
          <a:p>
            <a:r>
              <a:rPr lang="en-US" dirty="0"/>
              <a:t>Levers in this sector</a:t>
            </a:r>
          </a:p>
        </p:txBody>
      </p:sp>
      <p:graphicFrame>
        <p:nvGraphicFramePr>
          <p:cNvPr id="8" name="Table 8">
            <a:extLst>
              <a:ext uri="{FF2B5EF4-FFF2-40B4-BE49-F238E27FC236}">
                <a16:creationId xmlns:a16="http://schemas.microsoft.com/office/drawing/2014/main" id="{73934A90-D4AD-BB40-96CB-EBF3104F6123}"/>
              </a:ext>
            </a:extLst>
          </p:cNvPr>
          <p:cNvGraphicFramePr>
            <a:graphicFrameLocks noGrp="1"/>
          </p:cNvGraphicFramePr>
          <p:nvPr>
            <p:ph idx="1"/>
          </p:nvPr>
        </p:nvGraphicFramePr>
        <p:xfrm>
          <a:off x="838200" y="1690688"/>
          <a:ext cx="10515600" cy="375412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3708573577"/>
                    </a:ext>
                  </a:extLst>
                </a:gridCol>
                <a:gridCol w="5257800">
                  <a:extLst>
                    <a:ext uri="{9D8B030D-6E8A-4147-A177-3AD203B41FA5}">
                      <a16:colId xmlns:a16="http://schemas.microsoft.com/office/drawing/2014/main" val="1485084988"/>
                    </a:ext>
                  </a:extLst>
                </a:gridCol>
              </a:tblGrid>
              <a:tr h="370840">
                <a:tc>
                  <a:txBody>
                    <a:bodyPr/>
                    <a:lstStyle/>
                    <a:p>
                      <a:r>
                        <a:rPr lang="en-US" dirty="0"/>
                        <a:t>Lever </a:t>
                      </a:r>
                    </a:p>
                  </a:txBody>
                  <a:tcPr/>
                </a:tc>
                <a:tc>
                  <a:txBody>
                    <a:bodyPr/>
                    <a:lstStyle/>
                    <a:p>
                      <a:r>
                        <a:rPr lang="en-US" dirty="0"/>
                        <a:t>Description</a:t>
                      </a:r>
                    </a:p>
                  </a:txBody>
                  <a:tcPr/>
                </a:tc>
                <a:extLst>
                  <a:ext uri="{0D108BD9-81ED-4DB2-BD59-A6C34878D82A}">
                    <a16:rowId xmlns:a16="http://schemas.microsoft.com/office/drawing/2014/main" val="2289237054"/>
                  </a:ext>
                </a:extLst>
              </a:tr>
              <a:tr h="370840">
                <a:tc>
                  <a:txBody>
                    <a:bodyPr/>
                    <a:lstStyle/>
                    <a:p>
                      <a:r>
                        <a:rPr lang="en-US" dirty="0"/>
                        <a:t>Farming Yield &amp; Efficiency</a:t>
                      </a:r>
                    </a:p>
                  </a:txBody>
                  <a:tcPr/>
                </a:tc>
                <a:tc>
                  <a:txBody>
                    <a:bodyPr/>
                    <a:lstStyle/>
                    <a:p>
                      <a:r>
                        <a:rPr lang="en-US" dirty="0"/>
                        <a:t>Reductions in the number of livestock, crop yield improvements and the emission intensity of agricultural processes</a:t>
                      </a:r>
                    </a:p>
                  </a:txBody>
                  <a:tcPr/>
                </a:tc>
                <a:extLst>
                  <a:ext uri="{0D108BD9-81ED-4DB2-BD59-A6C34878D82A}">
                    <a16:rowId xmlns:a16="http://schemas.microsoft.com/office/drawing/2014/main" val="169464442"/>
                  </a:ext>
                </a:extLst>
              </a:tr>
              <a:tr h="370840">
                <a:tc>
                  <a:txBody>
                    <a:bodyPr/>
                    <a:lstStyle/>
                    <a:p>
                      <a:r>
                        <a:rPr lang="en-US" dirty="0"/>
                        <a:t>Forestry</a:t>
                      </a:r>
                    </a:p>
                  </a:txBody>
                  <a:tcPr/>
                </a:tc>
                <a:tc>
                  <a:txBody>
                    <a:bodyPr/>
                    <a:lstStyle/>
                    <a:p>
                      <a:r>
                        <a:rPr lang="en-US" dirty="0"/>
                        <a:t>Land dedicated to planting forest (requires land to be freed up using the Farming Yield &amp; Efficiency lever)</a:t>
                      </a:r>
                    </a:p>
                  </a:txBody>
                  <a:tcPr/>
                </a:tc>
                <a:extLst>
                  <a:ext uri="{0D108BD9-81ED-4DB2-BD59-A6C34878D82A}">
                    <a16:rowId xmlns:a16="http://schemas.microsoft.com/office/drawing/2014/main" val="3095435036"/>
                  </a:ext>
                </a:extLst>
              </a:tr>
              <a:tr h="370840">
                <a:tc>
                  <a:txBody>
                    <a:bodyPr/>
                    <a:lstStyle/>
                    <a:p>
                      <a:r>
                        <a:rPr lang="en-US" dirty="0"/>
                        <a:t>Land for Bioenergy</a:t>
                      </a:r>
                    </a:p>
                  </a:txBody>
                  <a:tcPr/>
                </a:tc>
                <a:tc>
                  <a:txBody>
                    <a:bodyPr/>
                    <a:lstStyle/>
                    <a:p>
                      <a:r>
                        <a:rPr lang="en-US" dirty="0"/>
                        <a:t>Land dedicated to growing bio-crops (requires land to be freed up using the Farming Yield &amp; Efficiency lever)</a:t>
                      </a:r>
                    </a:p>
                  </a:txBody>
                  <a:tcPr/>
                </a:tc>
                <a:extLst>
                  <a:ext uri="{0D108BD9-81ED-4DB2-BD59-A6C34878D82A}">
                    <a16:rowId xmlns:a16="http://schemas.microsoft.com/office/drawing/2014/main" val="382914944"/>
                  </a:ext>
                </a:extLst>
              </a:tr>
              <a:tr h="370840">
                <a:tc>
                  <a:txBody>
                    <a:bodyPr/>
                    <a:lstStyle/>
                    <a:p>
                      <a:r>
                        <a:rPr lang="en-US" dirty="0"/>
                        <a:t>Waste Reduction</a:t>
                      </a:r>
                    </a:p>
                  </a:txBody>
                  <a:tcPr/>
                </a:tc>
                <a:tc>
                  <a:txBody>
                    <a:bodyPr/>
                    <a:lstStyle/>
                    <a:p>
                      <a:r>
                        <a:rPr lang="en-US" dirty="0"/>
                        <a:t>Amount of waste produced, recycled and diverted to energy processes</a:t>
                      </a:r>
                    </a:p>
                  </a:txBody>
                  <a:tcPr/>
                </a:tc>
                <a:extLst>
                  <a:ext uri="{0D108BD9-81ED-4DB2-BD59-A6C34878D82A}">
                    <a16:rowId xmlns:a16="http://schemas.microsoft.com/office/drawing/2014/main" val="1662039559"/>
                  </a:ext>
                </a:extLst>
              </a:tr>
            </a:tbl>
          </a:graphicData>
        </a:graphic>
      </p:graphicFrame>
    </p:spTree>
    <p:extLst>
      <p:ext uri="{BB962C8B-B14F-4D97-AF65-F5344CB8AC3E}">
        <p14:creationId xmlns:p14="http://schemas.microsoft.com/office/powerpoint/2010/main" val="3133230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63A87-9786-D54C-B4C1-296741D88843}"/>
              </a:ext>
            </a:extLst>
          </p:cNvPr>
          <p:cNvSpPr>
            <a:spLocks noGrp="1"/>
          </p:cNvSpPr>
          <p:nvPr>
            <p:ph type="title"/>
          </p:nvPr>
        </p:nvSpPr>
        <p:spPr/>
        <p:txBody>
          <a:bodyPr/>
          <a:lstStyle/>
          <a:p>
            <a:r>
              <a:rPr lang="en-US" dirty="0"/>
              <a:t>Livestock</a:t>
            </a:r>
          </a:p>
        </p:txBody>
      </p:sp>
      <p:graphicFrame>
        <p:nvGraphicFramePr>
          <p:cNvPr id="4" name="Table 4">
            <a:extLst>
              <a:ext uri="{FF2B5EF4-FFF2-40B4-BE49-F238E27FC236}">
                <a16:creationId xmlns:a16="http://schemas.microsoft.com/office/drawing/2014/main" id="{A80CE091-DE77-F948-800E-D51F1EBA83CD}"/>
              </a:ext>
            </a:extLst>
          </p:cNvPr>
          <p:cNvGraphicFramePr>
            <a:graphicFrameLocks noGrp="1"/>
          </p:cNvGraphicFramePr>
          <p:nvPr>
            <p:ph idx="1"/>
          </p:nvPr>
        </p:nvGraphicFramePr>
        <p:xfrm>
          <a:off x="838200" y="1550988"/>
          <a:ext cx="10515597" cy="148336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3360413274"/>
                    </a:ext>
                  </a:extLst>
                </a:gridCol>
                <a:gridCol w="3505199">
                  <a:extLst>
                    <a:ext uri="{9D8B030D-6E8A-4147-A177-3AD203B41FA5}">
                      <a16:colId xmlns:a16="http://schemas.microsoft.com/office/drawing/2014/main" val="1025740730"/>
                    </a:ext>
                  </a:extLst>
                </a:gridCol>
                <a:gridCol w="3505199">
                  <a:extLst>
                    <a:ext uri="{9D8B030D-6E8A-4147-A177-3AD203B41FA5}">
                      <a16:colId xmlns:a16="http://schemas.microsoft.com/office/drawing/2014/main" val="3689362038"/>
                    </a:ext>
                  </a:extLst>
                </a:gridCol>
              </a:tblGrid>
              <a:tr h="370840">
                <a:tc>
                  <a:txBody>
                    <a:bodyPr/>
                    <a:lstStyle/>
                    <a:p>
                      <a:r>
                        <a:rPr lang="en-US" dirty="0"/>
                        <a:t>Category</a:t>
                      </a:r>
                    </a:p>
                  </a:txBody>
                  <a:tcPr/>
                </a:tc>
                <a:tc>
                  <a:txBody>
                    <a:bodyPr/>
                    <a:lstStyle/>
                    <a:p>
                      <a:r>
                        <a:rPr lang="en-US" dirty="0"/>
                        <a:t>Bio resources</a:t>
                      </a:r>
                    </a:p>
                  </a:txBody>
                  <a:tcPr/>
                </a:tc>
                <a:tc>
                  <a:txBody>
                    <a:bodyPr/>
                    <a:lstStyle/>
                    <a:p>
                      <a:r>
                        <a:rPr lang="en-US" dirty="0"/>
                        <a:t>Greenhouse Gas Emission</a:t>
                      </a:r>
                    </a:p>
                  </a:txBody>
                  <a:tcPr/>
                </a:tc>
                <a:extLst>
                  <a:ext uri="{0D108BD9-81ED-4DB2-BD59-A6C34878D82A}">
                    <a16:rowId xmlns:a16="http://schemas.microsoft.com/office/drawing/2014/main" val="2963881951"/>
                  </a:ext>
                </a:extLst>
              </a:tr>
              <a:tr h="370840">
                <a:tc>
                  <a:txBody>
                    <a:bodyPr/>
                    <a:lstStyle/>
                    <a:p>
                      <a:r>
                        <a:rPr lang="en-US" dirty="0"/>
                        <a:t>Poultry</a:t>
                      </a:r>
                    </a:p>
                  </a:txBody>
                  <a:tcPr/>
                </a:tc>
                <a:tc>
                  <a:txBody>
                    <a:bodyPr/>
                    <a:lstStyle/>
                    <a:p>
                      <a:r>
                        <a:rPr lang="en-US" dirty="0"/>
                        <a:t>No</a:t>
                      </a:r>
                    </a:p>
                  </a:txBody>
                  <a:tcPr/>
                </a:tc>
                <a:tc>
                  <a:txBody>
                    <a:bodyPr/>
                    <a:lstStyle/>
                    <a:p>
                      <a:r>
                        <a:rPr lang="en-US" dirty="0"/>
                        <a:t>No</a:t>
                      </a:r>
                    </a:p>
                  </a:txBody>
                  <a:tcPr/>
                </a:tc>
                <a:extLst>
                  <a:ext uri="{0D108BD9-81ED-4DB2-BD59-A6C34878D82A}">
                    <a16:rowId xmlns:a16="http://schemas.microsoft.com/office/drawing/2014/main" val="1492890329"/>
                  </a:ext>
                </a:extLst>
              </a:tr>
              <a:tr h="370840">
                <a:tc>
                  <a:txBody>
                    <a:bodyPr/>
                    <a:lstStyle/>
                    <a:p>
                      <a:r>
                        <a:rPr lang="en-US" dirty="0"/>
                        <a:t>Cattle</a:t>
                      </a:r>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399763880"/>
                  </a:ext>
                </a:extLst>
              </a:tr>
              <a:tr h="370840">
                <a:tc>
                  <a:txBody>
                    <a:bodyPr/>
                    <a:lstStyle/>
                    <a:p>
                      <a:r>
                        <a:rPr lang="en-US" dirty="0"/>
                        <a:t>Other</a:t>
                      </a:r>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2446750642"/>
                  </a:ext>
                </a:extLst>
              </a:tr>
            </a:tbl>
          </a:graphicData>
        </a:graphic>
      </p:graphicFrame>
      <p:pic>
        <p:nvPicPr>
          <p:cNvPr id="6" name="Picture 5" descr="Graphical user interface, table&#10;&#10;Description automatically generated with medium confidence">
            <a:extLst>
              <a:ext uri="{FF2B5EF4-FFF2-40B4-BE49-F238E27FC236}">
                <a16:creationId xmlns:a16="http://schemas.microsoft.com/office/drawing/2014/main" id="{A980160A-785D-9A41-8D5D-16AB78B48B9F}"/>
              </a:ext>
            </a:extLst>
          </p:cNvPr>
          <p:cNvPicPr>
            <a:picLocks noChangeAspect="1"/>
          </p:cNvPicPr>
          <p:nvPr/>
        </p:nvPicPr>
        <p:blipFill>
          <a:blip r:embed="rId2"/>
          <a:stretch>
            <a:fillRect/>
          </a:stretch>
        </p:blipFill>
        <p:spPr>
          <a:xfrm>
            <a:off x="617154" y="3429000"/>
            <a:ext cx="10957687" cy="2679700"/>
          </a:xfrm>
          <a:prstGeom prst="rect">
            <a:avLst/>
          </a:prstGeom>
        </p:spPr>
      </p:pic>
    </p:spTree>
    <p:extLst>
      <p:ext uri="{BB962C8B-B14F-4D97-AF65-F5344CB8AC3E}">
        <p14:creationId xmlns:p14="http://schemas.microsoft.com/office/powerpoint/2010/main" val="3998189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F70FB-D2D5-FB4B-9CBB-90BD4B34A57E}"/>
              </a:ext>
            </a:extLst>
          </p:cNvPr>
          <p:cNvSpPr>
            <a:spLocks noGrp="1"/>
          </p:cNvSpPr>
          <p:nvPr>
            <p:ph type="title"/>
          </p:nvPr>
        </p:nvSpPr>
        <p:spPr/>
        <p:txBody>
          <a:bodyPr/>
          <a:lstStyle/>
          <a:p>
            <a:r>
              <a:rPr lang="en-US" dirty="0"/>
              <a:t>Land Yield</a:t>
            </a:r>
          </a:p>
        </p:txBody>
      </p:sp>
      <p:pic>
        <p:nvPicPr>
          <p:cNvPr id="9" name="Content Placeholder 8" descr="Graphical user interface, text, table&#10;&#10;Description automatically generated">
            <a:extLst>
              <a:ext uri="{FF2B5EF4-FFF2-40B4-BE49-F238E27FC236}">
                <a16:creationId xmlns:a16="http://schemas.microsoft.com/office/drawing/2014/main" id="{D3807452-2C8E-1949-B0BC-C90306F401AA}"/>
              </a:ext>
            </a:extLst>
          </p:cNvPr>
          <p:cNvPicPr>
            <a:picLocks noGrp="1" noChangeAspect="1"/>
          </p:cNvPicPr>
          <p:nvPr>
            <p:ph idx="1"/>
          </p:nvPr>
        </p:nvPicPr>
        <p:blipFill>
          <a:blip r:embed="rId2"/>
          <a:stretch>
            <a:fillRect/>
          </a:stretch>
        </p:blipFill>
        <p:spPr>
          <a:xfrm>
            <a:off x="557011" y="2028714"/>
            <a:ext cx="11077978" cy="3216500"/>
          </a:xfrm>
        </p:spPr>
      </p:pic>
    </p:spTree>
    <p:extLst>
      <p:ext uri="{BB962C8B-B14F-4D97-AF65-F5344CB8AC3E}">
        <p14:creationId xmlns:p14="http://schemas.microsoft.com/office/powerpoint/2010/main" val="1226385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7F226-F6C2-F14B-B505-BE5C25BDF22F}"/>
              </a:ext>
            </a:extLst>
          </p:cNvPr>
          <p:cNvSpPr>
            <a:spLocks noGrp="1"/>
          </p:cNvSpPr>
          <p:nvPr>
            <p:ph type="title"/>
          </p:nvPr>
        </p:nvSpPr>
        <p:spPr/>
        <p:txBody>
          <a:bodyPr/>
          <a:lstStyle/>
          <a:p>
            <a:r>
              <a:rPr lang="en-US" dirty="0"/>
              <a:t>Land-Use Change Assumptions</a:t>
            </a:r>
          </a:p>
        </p:txBody>
      </p:sp>
      <p:sp>
        <p:nvSpPr>
          <p:cNvPr id="20" name="Rounded Rectangle 19">
            <a:extLst>
              <a:ext uri="{FF2B5EF4-FFF2-40B4-BE49-F238E27FC236}">
                <a16:creationId xmlns:a16="http://schemas.microsoft.com/office/drawing/2014/main" id="{D8B82F4E-A5A1-2645-9BF8-E03DDE6704D8}"/>
              </a:ext>
            </a:extLst>
          </p:cNvPr>
          <p:cNvSpPr/>
          <p:nvPr/>
        </p:nvSpPr>
        <p:spPr>
          <a:xfrm>
            <a:off x="736099" y="2232857"/>
            <a:ext cx="3056560" cy="2994145"/>
          </a:xfrm>
          <a:prstGeom prst="roundRect">
            <a:avLst/>
          </a:prstGeom>
          <a:solidFill>
            <a:srgbClr val="117104"/>
          </a:solidFill>
          <a:ln w="12700" cap="flat" cmpd="sng" algn="ctr">
            <a:solidFill>
              <a:srgbClr val="001E6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1" name="Rounded Rectangle 20">
            <a:extLst>
              <a:ext uri="{FF2B5EF4-FFF2-40B4-BE49-F238E27FC236}">
                <a16:creationId xmlns:a16="http://schemas.microsoft.com/office/drawing/2014/main" id="{396F746E-A434-E847-80E7-FF1EA8B23195}"/>
              </a:ext>
            </a:extLst>
          </p:cNvPr>
          <p:cNvSpPr/>
          <p:nvPr/>
        </p:nvSpPr>
        <p:spPr>
          <a:xfrm>
            <a:off x="4777316" y="2232857"/>
            <a:ext cx="3125164" cy="2994145"/>
          </a:xfrm>
          <a:prstGeom prst="roundRect">
            <a:avLst/>
          </a:prstGeom>
          <a:solidFill>
            <a:srgbClr val="FF6C08"/>
          </a:solidFill>
          <a:ln w="12700" cap="flat" cmpd="sng" algn="ctr">
            <a:solidFill>
              <a:srgbClr val="001E6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2" name="TextBox 21">
            <a:extLst>
              <a:ext uri="{FF2B5EF4-FFF2-40B4-BE49-F238E27FC236}">
                <a16:creationId xmlns:a16="http://schemas.microsoft.com/office/drawing/2014/main" id="{BF7EB61D-EC2E-0749-8EC5-BB30217A20BC}"/>
              </a:ext>
            </a:extLst>
          </p:cNvPr>
          <p:cNvSpPr txBox="1"/>
          <p:nvPr/>
        </p:nvSpPr>
        <p:spPr>
          <a:xfrm>
            <a:off x="1686452" y="2375056"/>
            <a:ext cx="1249060" cy="369332"/>
          </a:xfrm>
          <a:prstGeom prst="rect">
            <a:avLst/>
          </a:prstGeom>
          <a:noFill/>
        </p:spPr>
        <p:txBody>
          <a:bodyPr wrap="none" rtlCol="0">
            <a:spAutoFit/>
          </a:bodyPr>
          <a:lstStyle/>
          <a:p>
            <a:r>
              <a:rPr lang="en-US" dirty="0">
                <a:solidFill>
                  <a:srgbClr val="000000"/>
                </a:solidFill>
                <a:latin typeface="Arial" panose="020B0604020202020204"/>
              </a:rPr>
              <a:t>Land Gain</a:t>
            </a:r>
          </a:p>
        </p:txBody>
      </p:sp>
      <p:sp>
        <p:nvSpPr>
          <p:cNvPr id="23" name="TextBox 22">
            <a:extLst>
              <a:ext uri="{FF2B5EF4-FFF2-40B4-BE49-F238E27FC236}">
                <a16:creationId xmlns:a16="http://schemas.microsoft.com/office/drawing/2014/main" id="{A49C9445-C063-0B46-A830-B7B5EB8E33E3}"/>
              </a:ext>
            </a:extLst>
          </p:cNvPr>
          <p:cNvSpPr txBox="1"/>
          <p:nvPr/>
        </p:nvSpPr>
        <p:spPr>
          <a:xfrm>
            <a:off x="5715368" y="2429627"/>
            <a:ext cx="1249060" cy="369332"/>
          </a:xfrm>
          <a:prstGeom prst="rect">
            <a:avLst/>
          </a:prstGeom>
          <a:noFill/>
        </p:spPr>
        <p:txBody>
          <a:bodyPr wrap="none" rtlCol="0">
            <a:spAutoFit/>
          </a:bodyPr>
          <a:lstStyle/>
          <a:p>
            <a:r>
              <a:rPr lang="en-US" dirty="0">
                <a:solidFill>
                  <a:srgbClr val="000000"/>
                </a:solidFill>
                <a:latin typeface="Arial" panose="020B0604020202020204"/>
              </a:rPr>
              <a:t>Land Loss</a:t>
            </a:r>
          </a:p>
        </p:txBody>
      </p:sp>
      <p:sp>
        <p:nvSpPr>
          <p:cNvPr id="24" name="Rectangle 23">
            <a:extLst>
              <a:ext uri="{FF2B5EF4-FFF2-40B4-BE49-F238E27FC236}">
                <a16:creationId xmlns:a16="http://schemas.microsoft.com/office/drawing/2014/main" id="{EC48E3D1-BF67-5C4E-8B24-58CE12ED7C8A}"/>
              </a:ext>
            </a:extLst>
          </p:cNvPr>
          <p:cNvSpPr/>
          <p:nvPr/>
        </p:nvSpPr>
        <p:spPr>
          <a:xfrm>
            <a:off x="1234537" y="3101891"/>
            <a:ext cx="2152891" cy="613459"/>
          </a:xfrm>
          <a:prstGeom prst="rect">
            <a:avLst/>
          </a:prstGeom>
          <a:solidFill>
            <a:srgbClr val="001E62"/>
          </a:solidFill>
          <a:ln w="12700" cap="flat" cmpd="sng" algn="ctr">
            <a:solidFill>
              <a:srgbClr val="001E6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rPr>
              <a:t>Woodland</a:t>
            </a:r>
          </a:p>
        </p:txBody>
      </p:sp>
      <p:sp>
        <p:nvSpPr>
          <p:cNvPr id="25" name="Rectangle 24">
            <a:extLst>
              <a:ext uri="{FF2B5EF4-FFF2-40B4-BE49-F238E27FC236}">
                <a16:creationId xmlns:a16="http://schemas.microsoft.com/office/drawing/2014/main" id="{86DB3655-C631-AD40-9E24-6E42517A7D6F}"/>
              </a:ext>
            </a:extLst>
          </p:cNvPr>
          <p:cNvSpPr/>
          <p:nvPr/>
        </p:nvSpPr>
        <p:spPr>
          <a:xfrm>
            <a:off x="1234538" y="3813698"/>
            <a:ext cx="2152891" cy="613459"/>
          </a:xfrm>
          <a:prstGeom prst="rect">
            <a:avLst/>
          </a:prstGeom>
          <a:solidFill>
            <a:srgbClr val="001E62"/>
          </a:solidFill>
          <a:ln w="12700" cap="flat" cmpd="sng" algn="ctr">
            <a:solidFill>
              <a:srgbClr val="001E6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rPr>
              <a:t>Bioenergy Land</a:t>
            </a:r>
          </a:p>
        </p:txBody>
      </p:sp>
      <p:sp>
        <p:nvSpPr>
          <p:cNvPr id="27" name="Rectangle 26">
            <a:extLst>
              <a:ext uri="{FF2B5EF4-FFF2-40B4-BE49-F238E27FC236}">
                <a16:creationId xmlns:a16="http://schemas.microsoft.com/office/drawing/2014/main" id="{6EC6D0FF-ACC8-AB41-B49F-C39D89F013A6}"/>
              </a:ext>
            </a:extLst>
          </p:cNvPr>
          <p:cNvSpPr/>
          <p:nvPr/>
        </p:nvSpPr>
        <p:spPr>
          <a:xfrm>
            <a:off x="5263450" y="3161640"/>
            <a:ext cx="2152891" cy="613459"/>
          </a:xfrm>
          <a:prstGeom prst="rect">
            <a:avLst/>
          </a:prstGeom>
          <a:solidFill>
            <a:srgbClr val="001E62"/>
          </a:solidFill>
          <a:ln w="12700" cap="flat" cmpd="sng" algn="ctr">
            <a:solidFill>
              <a:srgbClr val="001E6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rPr>
              <a:t>Livestock Grazing Land</a:t>
            </a:r>
          </a:p>
        </p:txBody>
      </p:sp>
      <p:sp>
        <p:nvSpPr>
          <p:cNvPr id="28" name="Rectangle 27">
            <a:extLst>
              <a:ext uri="{FF2B5EF4-FFF2-40B4-BE49-F238E27FC236}">
                <a16:creationId xmlns:a16="http://schemas.microsoft.com/office/drawing/2014/main" id="{232C5077-7543-374C-AC32-D1A36592E877}"/>
              </a:ext>
            </a:extLst>
          </p:cNvPr>
          <p:cNvSpPr/>
          <p:nvPr/>
        </p:nvSpPr>
        <p:spPr>
          <a:xfrm>
            <a:off x="5263449" y="3873999"/>
            <a:ext cx="2152891" cy="613459"/>
          </a:xfrm>
          <a:prstGeom prst="rect">
            <a:avLst/>
          </a:prstGeom>
          <a:solidFill>
            <a:srgbClr val="001E62"/>
          </a:solidFill>
          <a:ln w="12700" cap="flat" cmpd="sng" algn="ctr">
            <a:solidFill>
              <a:srgbClr val="001E6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rPr>
              <a:t>Arable Land for Food</a:t>
            </a:r>
          </a:p>
        </p:txBody>
      </p:sp>
      <p:sp>
        <p:nvSpPr>
          <p:cNvPr id="30" name="Rounded Rectangle 29">
            <a:extLst>
              <a:ext uri="{FF2B5EF4-FFF2-40B4-BE49-F238E27FC236}">
                <a16:creationId xmlns:a16="http://schemas.microsoft.com/office/drawing/2014/main" id="{B0658127-B70A-6E46-A821-6C08F981C163}"/>
              </a:ext>
            </a:extLst>
          </p:cNvPr>
          <p:cNvSpPr/>
          <p:nvPr/>
        </p:nvSpPr>
        <p:spPr>
          <a:xfrm>
            <a:off x="8399342" y="2232857"/>
            <a:ext cx="3125164" cy="2994145"/>
          </a:xfrm>
          <a:prstGeom prst="roundRect">
            <a:avLst/>
          </a:prstGeom>
          <a:solidFill>
            <a:srgbClr val="787ACC">
              <a:lumMod val="20000"/>
              <a:lumOff val="80000"/>
            </a:srgbClr>
          </a:solidFill>
          <a:ln w="12700" cap="flat" cmpd="sng" algn="ctr">
            <a:solidFill>
              <a:srgbClr val="001E6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1" name="TextBox 30">
            <a:extLst>
              <a:ext uri="{FF2B5EF4-FFF2-40B4-BE49-F238E27FC236}">
                <a16:creationId xmlns:a16="http://schemas.microsoft.com/office/drawing/2014/main" id="{2A405CF6-D718-AA4C-8096-7EA5BA432027}"/>
              </a:ext>
            </a:extLst>
          </p:cNvPr>
          <p:cNvSpPr txBox="1"/>
          <p:nvPr/>
        </p:nvSpPr>
        <p:spPr>
          <a:xfrm>
            <a:off x="8885478" y="2331227"/>
            <a:ext cx="2152891" cy="646331"/>
          </a:xfrm>
          <a:prstGeom prst="rect">
            <a:avLst/>
          </a:prstGeom>
          <a:noFill/>
        </p:spPr>
        <p:txBody>
          <a:bodyPr wrap="square" rtlCol="0">
            <a:spAutoFit/>
          </a:bodyPr>
          <a:lstStyle/>
          <a:p>
            <a:pPr algn="ctr"/>
            <a:r>
              <a:rPr lang="en-US" dirty="0">
                <a:solidFill>
                  <a:srgbClr val="000000"/>
                </a:solidFill>
                <a:latin typeface="Arial" panose="020B0604020202020204"/>
              </a:rPr>
              <a:t>UK assumptions to have fixed profile</a:t>
            </a:r>
          </a:p>
        </p:txBody>
      </p:sp>
      <p:sp>
        <p:nvSpPr>
          <p:cNvPr id="35" name="Left Arrow 34">
            <a:extLst>
              <a:ext uri="{FF2B5EF4-FFF2-40B4-BE49-F238E27FC236}">
                <a16:creationId xmlns:a16="http://schemas.microsoft.com/office/drawing/2014/main" id="{A83EAECC-58F4-3C45-97B1-19354AB63EC8}"/>
              </a:ext>
            </a:extLst>
          </p:cNvPr>
          <p:cNvSpPr/>
          <p:nvPr/>
        </p:nvSpPr>
        <p:spPr>
          <a:xfrm>
            <a:off x="3992428" y="3618098"/>
            <a:ext cx="613458" cy="403096"/>
          </a:xfrm>
          <a:prstGeom prst="leftArrow">
            <a:avLst/>
          </a:prstGeom>
          <a:solidFill>
            <a:srgbClr val="001E62"/>
          </a:solidFill>
          <a:ln w="12700" cap="flat" cmpd="sng" algn="ctr">
            <a:solidFill>
              <a:srgbClr val="001E6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6" name="Rectangle 25">
            <a:extLst>
              <a:ext uri="{FF2B5EF4-FFF2-40B4-BE49-F238E27FC236}">
                <a16:creationId xmlns:a16="http://schemas.microsoft.com/office/drawing/2014/main" id="{0CFAADF5-AFD4-304E-B4F1-984A6F1D83BA}"/>
              </a:ext>
            </a:extLst>
          </p:cNvPr>
          <p:cNvSpPr/>
          <p:nvPr/>
        </p:nvSpPr>
        <p:spPr>
          <a:xfrm>
            <a:off x="8885478" y="3150209"/>
            <a:ext cx="2152891" cy="613459"/>
          </a:xfrm>
          <a:prstGeom prst="rect">
            <a:avLst/>
          </a:prstGeom>
          <a:solidFill>
            <a:srgbClr val="001E62"/>
          </a:solidFill>
          <a:ln w="12700" cap="flat" cmpd="sng" algn="ctr">
            <a:solidFill>
              <a:srgbClr val="001E6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rPr>
              <a:t>Other Land</a:t>
            </a:r>
          </a:p>
        </p:txBody>
      </p:sp>
      <p:sp>
        <p:nvSpPr>
          <p:cNvPr id="29" name="Rectangle 28">
            <a:extLst>
              <a:ext uri="{FF2B5EF4-FFF2-40B4-BE49-F238E27FC236}">
                <a16:creationId xmlns:a16="http://schemas.microsoft.com/office/drawing/2014/main" id="{F5C2A58F-DE7C-6A4B-87D2-13FDDEADA34E}"/>
              </a:ext>
            </a:extLst>
          </p:cNvPr>
          <p:cNvSpPr/>
          <p:nvPr/>
        </p:nvSpPr>
        <p:spPr>
          <a:xfrm>
            <a:off x="8885478" y="3873998"/>
            <a:ext cx="2152891" cy="613459"/>
          </a:xfrm>
          <a:prstGeom prst="rect">
            <a:avLst/>
          </a:prstGeom>
          <a:solidFill>
            <a:srgbClr val="001E62"/>
          </a:solidFill>
          <a:ln w="12700" cap="flat" cmpd="sng" algn="ctr">
            <a:solidFill>
              <a:srgbClr val="001E6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rPr>
              <a:t>Settlements</a:t>
            </a:r>
          </a:p>
        </p:txBody>
      </p:sp>
    </p:spTree>
    <p:extLst>
      <p:ext uri="{BB962C8B-B14F-4D97-AF65-F5344CB8AC3E}">
        <p14:creationId xmlns:p14="http://schemas.microsoft.com/office/powerpoint/2010/main" val="29963059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6A4A6-68A9-AA43-83E9-E5B45E87293E}"/>
              </a:ext>
            </a:extLst>
          </p:cNvPr>
          <p:cNvSpPr>
            <a:spLocks noGrp="1"/>
          </p:cNvSpPr>
          <p:nvPr>
            <p:ph type="title"/>
          </p:nvPr>
        </p:nvSpPr>
        <p:spPr/>
        <p:txBody>
          <a:bodyPr/>
          <a:lstStyle/>
          <a:p>
            <a:r>
              <a:rPr lang="en-US" dirty="0"/>
              <a:t>Calculation of land balance</a:t>
            </a:r>
          </a:p>
        </p:txBody>
      </p:sp>
      <p:pic>
        <p:nvPicPr>
          <p:cNvPr id="5" name="Content Placeholder 4" descr="Table&#10;&#10;Description automatically generated">
            <a:extLst>
              <a:ext uri="{FF2B5EF4-FFF2-40B4-BE49-F238E27FC236}">
                <a16:creationId xmlns:a16="http://schemas.microsoft.com/office/drawing/2014/main" id="{BBCAB4D5-8980-4043-B221-84BDC0041B5B}"/>
              </a:ext>
            </a:extLst>
          </p:cNvPr>
          <p:cNvPicPr>
            <a:picLocks noGrp="1" noChangeAspect="1"/>
          </p:cNvPicPr>
          <p:nvPr>
            <p:ph idx="1"/>
          </p:nvPr>
        </p:nvPicPr>
        <p:blipFill>
          <a:blip r:embed="rId2"/>
          <a:stretch>
            <a:fillRect/>
          </a:stretch>
        </p:blipFill>
        <p:spPr>
          <a:xfrm>
            <a:off x="264842" y="2110105"/>
            <a:ext cx="11662315" cy="3490595"/>
          </a:xfrm>
        </p:spPr>
      </p:pic>
    </p:spTree>
    <p:extLst>
      <p:ext uri="{BB962C8B-B14F-4D97-AF65-F5344CB8AC3E}">
        <p14:creationId xmlns:p14="http://schemas.microsoft.com/office/powerpoint/2010/main" val="4167159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4946-0DC2-5140-850D-A8869546D4CC}"/>
              </a:ext>
            </a:extLst>
          </p:cNvPr>
          <p:cNvSpPr>
            <a:spLocks noGrp="1"/>
          </p:cNvSpPr>
          <p:nvPr>
            <p:ph type="title"/>
          </p:nvPr>
        </p:nvSpPr>
        <p:spPr/>
        <p:txBody>
          <a:bodyPr/>
          <a:lstStyle/>
          <a:p>
            <a:r>
              <a:rPr lang="en-US" dirty="0"/>
              <a:t>Calculation logic of land balance</a:t>
            </a:r>
          </a:p>
        </p:txBody>
      </p:sp>
      <p:sp>
        <p:nvSpPr>
          <p:cNvPr id="4" name="Rectangle: Rounded Corners 3">
            <a:extLst>
              <a:ext uri="{FF2B5EF4-FFF2-40B4-BE49-F238E27FC236}">
                <a16:creationId xmlns:a16="http://schemas.microsoft.com/office/drawing/2014/main" id="{B55F2EA9-8B5F-4DD5-A106-B97A688A32B2}"/>
              </a:ext>
            </a:extLst>
          </p:cNvPr>
          <p:cNvSpPr/>
          <p:nvPr/>
        </p:nvSpPr>
        <p:spPr>
          <a:xfrm>
            <a:off x="939567" y="1764637"/>
            <a:ext cx="1686188" cy="8137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BaU</a:t>
            </a:r>
            <a:r>
              <a:rPr lang="en-GB" dirty="0"/>
              <a:t> Scenario for land-use</a:t>
            </a:r>
          </a:p>
        </p:txBody>
      </p:sp>
      <p:sp>
        <p:nvSpPr>
          <p:cNvPr id="5" name="Rectangle: Rounded Corners 4">
            <a:extLst>
              <a:ext uri="{FF2B5EF4-FFF2-40B4-BE49-F238E27FC236}">
                <a16:creationId xmlns:a16="http://schemas.microsoft.com/office/drawing/2014/main" id="{C2DC56F8-2A01-47AB-8F24-4897C6610265}"/>
              </a:ext>
            </a:extLst>
          </p:cNvPr>
          <p:cNvSpPr/>
          <p:nvPr/>
        </p:nvSpPr>
        <p:spPr>
          <a:xfrm>
            <a:off x="3204596" y="2770464"/>
            <a:ext cx="1686188" cy="8137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Deductible land</a:t>
            </a:r>
          </a:p>
        </p:txBody>
      </p:sp>
      <p:sp>
        <p:nvSpPr>
          <p:cNvPr id="6" name="Rectangle: Rounded Corners 5">
            <a:extLst>
              <a:ext uri="{FF2B5EF4-FFF2-40B4-BE49-F238E27FC236}">
                <a16:creationId xmlns:a16="http://schemas.microsoft.com/office/drawing/2014/main" id="{446F1177-0823-42E3-B38C-E6CD0E4612A8}"/>
              </a:ext>
            </a:extLst>
          </p:cNvPr>
          <p:cNvSpPr/>
          <p:nvPr/>
        </p:nvSpPr>
        <p:spPr>
          <a:xfrm>
            <a:off x="5459835" y="2770464"/>
            <a:ext cx="1686188" cy="8137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New Forests</a:t>
            </a:r>
          </a:p>
        </p:txBody>
      </p:sp>
      <p:sp>
        <p:nvSpPr>
          <p:cNvPr id="7" name="Rectangle: Rounded Corners 6">
            <a:extLst>
              <a:ext uri="{FF2B5EF4-FFF2-40B4-BE49-F238E27FC236}">
                <a16:creationId xmlns:a16="http://schemas.microsoft.com/office/drawing/2014/main" id="{3536021F-D306-41A9-AA4B-9E91507023D9}"/>
              </a:ext>
            </a:extLst>
          </p:cNvPr>
          <p:cNvSpPr/>
          <p:nvPr/>
        </p:nvSpPr>
        <p:spPr>
          <a:xfrm>
            <a:off x="5459835" y="3828875"/>
            <a:ext cx="1686188" cy="8137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New Bioenergy land</a:t>
            </a:r>
          </a:p>
        </p:txBody>
      </p:sp>
      <p:sp>
        <p:nvSpPr>
          <p:cNvPr id="8" name="Rectangle: Rounded Corners 7">
            <a:extLst>
              <a:ext uri="{FF2B5EF4-FFF2-40B4-BE49-F238E27FC236}">
                <a16:creationId xmlns:a16="http://schemas.microsoft.com/office/drawing/2014/main" id="{B687039F-08AA-4686-84E5-9916F8384B68}"/>
              </a:ext>
            </a:extLst>
          </p:cNvPr>
          <p:cNvSpPr/>
          <p:nvPr/>
        </p:nvSpPr>
        <p:spPr>
          <a:xfrm>
            <a:off x="7478785" y="2770464"/>
            <a:ext cx="1686188" cy="8137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Existing Forests</a:t>
            </a:r>
          </a:p>
        </p:txBody>
      </p:sp>
      <p:sp>
        <p:nvSpPr>
          <p:cNvPr id="9" name="Rectangle: Rounded Corners 8">
            <a:extLst>
              <a:ext uri="{FF2B5EF4-FFF2-40B4-BE49-F238E27FC236}">
                <a16:creationId xmlns:a16="http://schemas.microsoft.com/office/drawing/2014/main" id="{F1D9EC9F-996A-4EC8-806A-8756B52380B5}"/>
              </a:ext>
            </a:extLst>
          </p:cNvPr>
          <p:cNvSpPr/>
          <p:nvPr/>
        </p:nvSpPr>
        <p:spPr>
          <a:xfrm>
            <a:off x="7478785" y="3828875"/>
            <a:ext cx="1686188" cy="8137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Existing Bioenergy land</a:t>
            </a:r>
          </a:p>
        </p:txBody>
      </p:sp>
      <p:sp>
        <p:nvSpPr>
          <p:cNvPr id="10" name="Rectangle: Rounded Corners 9">
            <a:extLst>
              <a:ext uri="{FF2B5EF4-FFF2-40B4-BE49-F238E27FC236}">
                <a16:creationId xmlns:a16="http://schemas.microsoft.com/office/drawing/2014/main" id="{356D8B3F-8568-4921-8443-5C97B0C4D3D4}"/>
              </a:ext>
            </a:extLst>
          </p:cNvPr>
          <p:cNvSpPr/>
          <p:nvPr/>
        </p:nvSpPr>
        <p:spPr>
          <a:xfrm>
            <a:off x="939567" y="4542093"/>
            <a:ext cx="1686188" cy="8137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Final Livestock grazing land</a:t>
            </a:r>
          </a:p>
        </p:txBody>
      </p:sp>
      <p:sp>
        <p:nvSpPr>
          <p:cNvPr id="11" name="Rectangle: Rounded Corners 10">
            <a:extLst>
              <a:ext uri="{FF2B5EF4-FFF2-40B4-BE49-F238E27FC236}">
                <a16:creationId xmlns:a16="http://schemas.microsoft.com/office/drawing/2014/main" id="{6BF47951-25B0-4AF2-B51A-FCD8F73D29F5}"/>
              </a:ext>
            </a:extLst>
          </p:cNvPr>
          <p:cNvSpPr/>
          <p:nvPr/>
        </p:nvSpPr>
        <p:spPr>
          <a:xfrm>
            <a:off x="939567" y="5436066"/>
            <a:ext cx="1686188" cy="8137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Final Arable land for food</a:t>
            </a:r>
          </a:p>
        </p:txBody>
      </p:sp>
      <p:cxnSp>
        <p:nvCxnSpPr>
          <p:cNvPr id="15" name="Straight Arrow Connector 14">
            <a:extLst>
              <a:ext uri="{FF2B5EF4-FFF2-40B4-BE49-F238E27FC236}">
                <a16:creationId xmlns:a16="http://schemas.microsoft.com/office/drawing/2014/main" id="{E74BC68D-B80A-490A-A566-9E73F774D831}"/>
              </a:ext>
            </a:extLst>
          </p:cNvPr>
          <p:cNvCxnSpPr>
            <a:stCxn id="4" idx="2"/>
            <a:endCxn id="10" idx="0"/>
          </p:cNvCxnSpPr>
          <p:nvPr/>
        </p:nvCxnSpPr>
        <p:spPr>
          <a:xfrm>
            <a:off x="1782661" y="2578369"/>
            <a:ext cx="0" cy="19637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Plus Sign 16">
            <a:extLst>
              <a:ext uri="{FF2B5EF4-FFF2-40B4-BE49-F238E27FC236}">
                <a16:creationId xmlns:a16="http://schemas.microsoft.com/office/drawing/2014/main" id="{C5933E33-E007-41EF-A81E-552C3EB81720}"/>
              </a:ext>
            </a:extLst>
          </p:cNvPr>
          <p:cNvSpPr/>
          <p:nvPr/>
        </p:nvSpPr>
        <p:spPr>
          <a:xfrm>
            <a:off x="7173636" y="3036989"/>
            <a:ext cx="277536" cy="28068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Plus Sign 17">
            <a:extLst>
              <a:ext uri="{FF2B5EF4-FFF2-40B4-BE49-F238E27FC236}">
                <a16:creationId xmlns:a16="http://schemas.microsoft.com/office/drawing/2014/main" id="{C0FEE04A-859D-4E77-BC16-1D8624BD6822}"/>
              </a:ext>
            </a:extLst>
          </p:cNvPr>
          <p:cNvSpPr/>
          <p:nvPr/>
        </p:nvSpPr>
        <p:spPr>
          <a:xfrm>
            <a:off x="7173636" y="4095400"/>
            <a:ext cx="277536" cy="28068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0" name="Connector: Elbow 19">
            <a:extLst>
              <a:ext uri="{FF2B5EF4-FFF2-40B4-BE49-F238E27FC236}">
                <a16:creationId xmlns:a16="http://schemas.microsoft.com/office/drawing/2014/main" id="{F095C083-BBBA-476D-89D4-6F1934813156}"/>
              </a:ext>
            </a:extLst>
          </p:cNvPr>
          <p:cNvCxnSpPr>
            <a:stCxn id="4" idx="2"/>
            <a:endCxn id="5" idx="1"/>
          </p:cNvCxnSpPr>
          <p:nvPr/>
        </p:nvCxnSpPr>
        <p:spPr>
          <a:xfrm rot="16200000" flipH="1">
            <a:off x="2194148" y="2166881"/>
            <a:ext cx="598961" cy="142193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D5719EB-B873-4BF5-9886-08DF28557EFF}"/>
              </a:ext>
            </a:extLst>
          </p:cNvPr>
          <p:cNvCxnSpPr>
            <a:stCxn id="5" idx="3"/>
            <a:endCxn id="6" idx="1"/>
          </p:cNvCxnSpPr>
          <p:nvPr/>
        </p:nvCxnSpPr>
        <p:spPr>
          <a:xfrm>
            <a:off x="4890784" y="3177330"/>
            <a:ext cx="5690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93554383-3EDE-459D-9127-50B6F8E6F51F}"/>
              </a:ext>
            </a:extLst>
          </p:cNvPr>
          <p:cNvCxnSpPr>
            <a:stCxn id="5" idx="3"/>
            <a:endCxn id="7" idx="1"/>
          </p:cNvCxnSpPr>
          <p:nvPr/>
        </p:nvCxnSpPr>
        <p:spPr>
          <a:xfrm>
            <a:off x="4890784" y="3177330"/>
            <a:ext cx="569051" cy="1058411"/>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9C66EE56-2749-46B6-9526-39375DA600F3}"/>
              </a:ext>
            </a:extLst>
          </p:cNvPr>
          <p:cNvSpPr/>
          <p:nvPr/>
        </p:nvSpPr>
        <p:spPr>
          <a:xfrm>
            <a:off x="9745211" y="2770638"/>
            <a:ext cx="1686188" cy="81373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dirty="0"/>
              <a:t>Final Forests</a:t>
            </a:r>
          </a:p>
        </p:txBody>
      </p:sp>
      <p:sp>
        <p:nvSpPr>
          <p:cNvPr id="26" name="Rectangle: Rounded Corners 25">
            <a:extLst>
              <a:ext uri="{FF2B5EF4-FFF2-40B4-BE49-F238E27FC236}">
                <a16:creationId xmlns:a16="http://schemas.microsoft.com/office/drawing/2014/main" id="{B8D14116-E63D-4A4E-80AE-69631F0EB971}"/>
              </a:ext>
            </a:extLst>
          </p:cNvPr>
          <p:cNvSpPr/>
          <p:nvPr/>
        </p:nvSpPr>
        <p:spPr>
          <a:xfrm>
            <a:off x="9745211" y="3828875"/>
            <a:ext cx="1686188" cy="81373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dirty="0"/>
              <a:t>Final Bioenergy land</a:t>
            </a:r>
          </a:p>
        </p:txBody>
      </p:sp>
      <p:sp>
        <p:nvSpPr>
          <p:cNvPr id="27" name="Arrow: Right 26">
            <a:extLst>
              <a:ext uri="{FF2B5EF4-FFF2-40B4-BE49-F238E27FC236}">
                <a16:creationId xmlns:a16="http://schemas.microsoft.com/office/drawing/2014/main" id="{743CC022-6967-40E8-B154-54CEFC13E08F}"/>
              </a:ext>
            </a:extLst>
          </p:cNvPr>
          <p:cNvSpPr/>
          <p:nvPr/>
        </p:nvSpPr>
        <p:spPr>
          <a:xfrm>
            <a:off x="9355123" y="3072555"/>
            <a:ext cx="251669" cy="20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Arrow: Right 27">
            <a:extLst>
              <a:ext uri="{FF2B5EF4-FFF2-40B4-BE49-F238E27FC236}">
                <a16:creationId xmlns:a16="http://schemas.microsoft.com/office/drawing/2014/main" id="{6260064A-7C03-4D08-8C4E-F63542824B6F}"/>
              </a:ext>
            </a:extLst>
          </p:cNvPr>
          <p:cNvSpPr/>
          <p:nvPr/>
        </p:nvSpPr>
        <p:spPr>
          <a:xfrm>
            <a:off x="9355123" y="4130966"/>
            <a:ext cx="251669" cy="20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96403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8 step plan for 2050 KCERT success</a:t>
            </a:r>
            <a:endParaRPr lang="es-AR" dirty="0"/>
          </a:p>
        </p:txBody>
      </p:sp>
      <p:grpSp>
        <p:nvGrpSpPr>
          <p:cNvPr id="4" name="Group 6"/>
          <p:cNvGrpSpPr/>
          <p:nvPr/>
        </p:nvGrpSpPr>
        <p:grpSpPr>
          <a:xfrm>
            <a:off x="490482" y="2618107"/>
            <a:ext cx="1275195" cy="1829201"/>
            <a:chOff x="5089" y="188030"/>
            <a:chExt cx="953649" cy="1490839"/>
          </a:xfrm>
        </p:grpSpPr>
        <p:sp>
          <p:nvSpPr>
            <p:cNvPr id="5" name="Rounded Rectangle 24"/>
            <p:cNvSpPr/>
            <p:nvPr/>
          </p:nvSpPr>
          <p:spPr>
            <a:xfrm>
              <a:off x="5089" y="188030"/>
              <a:ext cx="953649" cy="1490839"/>
            </a:xfrm>
            <a:prstGeom prst="roundRect">
              <a:avLst/>
            </a:prstGeom>
            <a:solidFill>
              <a:schemeClr val="accent6">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 name="Rounded Rectangle 4"/>
            <p:cNvSpPr/>
            <p:nvPr/>
          </p:nvSpPr>
          <p:spPr>
            <a:xfrm>
              <a:off x="51642" y="234583"/>
              <a:ext cx="860543" cy="13977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algn="ctr" defTabSz="711200">
                <a:lnSpc>
                  <a:spcPct val="90000"/>
                </a:lnSpc>
                <a:spcBef>
                  <a:spcPct val="0"/>
                </a:spcBef>
                <a:spcAft>
                  <a:spcPct val="35000"/>
                </a:spcAft>
              </a:pPr>
              <a:r>
                <a:rPr lang="en-GB" sz="1100" b="1">
                  <a:solidFill>
                    <a:schemeClr val="bg1"/>
                  </a:solidFill>
                </a:rPr>
                <a:t>Think about the drivers for sector</a:t>
              </a:r>
            </a:p>
          </p:txBody>
        </p:sp>
      </p:grpSp>
      <p:grpSp>
        <p:nvGrpSpPr>
          <p:cNvPr id="7" name="Group 7"/>
          <p:cNvGrpSpPr/>
          <p:nvPr/>
        </p:nvGrpSpPr>
        <p:grpSpPr>
          <a:xfrm>
            <a:off x="1968455" y="2640112"/>
            <a:ext cx="1275194" cy="1829200"/>
            <a:chOff x="1104194" y="188030"/>
            <a:chExt cx="1066996" cy="1490839"/>
          </a:xfrm>
          <a:solidFill>
            <a:schemeClr val="bg1"/>
          </a:solidFill>
        </p:grpSpPr>
        <p:sp>
          <p:nvSpPr>
            <p:cNvPr id="8" name="Rounded Rectangle 22"/>
            <p:cNvSpPr/>
            <p:nvPr/>
          </p:nvSpPr>
          <p:spPr>
            <a:xfrm>
              <a:off x="1104194" y="188030"/>
              <a:ext cx="1066996" cy="1490839"/>
            </a:xfrm>
            <a:prstGeom prst="roundRect">
              <a:avLst/>
            </a:prstGeom>
            <a:grpFill/>
            <a:ln>
              <a:solidFill>
                <a:schemeClr val="accent2"/>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 name="Rounded Rectangle 6"/>
            <p:cNvSpPr/>
            <p:nvPr/>
          </p:nvSpPr>
          <p:spPr>
            <a:xfrm>
              <a:off x="1156280" y="240116"/>
              <a:ext cx="962824" cy="13866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algn="ctr" defTabSz="711200">
                <a:lnSpc>
                  <a:spcPct val="90000"/>
                </a:lnSpc>
                <a:spcBef>
                  <a:spcPct val="0"/>
                </a:spcBef>
                <a:spcAft>
                  <a:spcPct val="35000"/>
                </a:spcAft>
              </a:pPr>
              <a:r>
                <a:rPr lang="en-GB" sz="1100" b="1">
                  <a:solidFill>
                    <a:schemeClr val="accent2"/>
                  </a:solidFill>
                </a:rPr>
                <a:t>Draw up driver tree</a:t>
              </a:r>
            </a:p>
          </p:txBody>
        </p:sp>
      </p:grpSp>
      <p:grpSp>
        <p:nvGrpSpPr>
          <p:cNvPr id="10" name="Group 8"/>
          <p:cNvGrpSpPr/>
          <p:nvPr/>
        </p:nvGrpSpPr>
        <p:grpSpPr>
          <a:xfrm>
            <a:off x="3377539" y="2583590"/>
            <a:ext cx="1275194" cy="1885722"/>
            <a:chOff x="2316645" y="188030"/>
            <a:chExt cx="1377176" cy="1490839"/>
          </a:xfrm>
        </p:grpSpPr>
        <p:sp>
          <p:nvSpPr>
            <p:cNvPr id="11" name="Rounded Rectangle 20"/>
            <p:cNvSpPr/>
            <p:nvPr/>
          </p:nvSpPr>
          <p:spPr>
            <a:xfrm>
              <a:off x="2316645" y="188030"/>
              <a:ext cx="1377176" cy="1490839"/>
            </a:xfrm>
            <a:prstGeom prst="roundRect">
              <a:avLst/>
            </a:prstGeom>
            <a:solidFill>
              <a:schemeClr val="accent6">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 name="Rounded Rectangle 8"/>
            <p:cNvSpPr/>
            <p:nvPr/>
          </p:nvSpPr>
          <p:spPr>
            <a:xfrm>
              <a:off x="2383873" y="255258"/>
              <a:ext cx="1242720" cy="13563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algn="ctr" defTabSz="711200">
                <a:lnSpc>
                  <a:spcPct val="90000"/>
                </a:lnSpc>
                <a:spcBef>
                  <a:spcPct val="0"/>
                </a:spcBef>
                <a:spcAft>
                  <a:spcPct val="35000"/>
                </a:spcAft>
              </a:pPr>
              <a:r>
                <a:rPr lang="en-GB" sz="1100" b="1">
                  <a:solidFill>
                    <a:schemeClr val="bg1"/>
                  </a:solidFill>
                </a:rPr>
                <a:t>Think about your draft 1 pager</a:t>
              </a:r>
            </a:p>
          </p:txBody>
        </p:sp>
      </p:grpSp>
      <p:grpSp>
        <p:nvGrpSpPr>
          <p:cNvPr id="13" name="Group 10"/>
          <p:cNvGrpSpPr/>
          <p:nvPr/>
        </p:nvGrpSpPr>
        <p:grpSpPr>
          <a:xfrm>
            <a:off x="4792698" y="2565670"/>
            <a:ext cx="1152888" cy="1881637"/>
            <a:chOff x="3839277" y="166904"/>
            <a:chExt cx="1370641" cy="1490838"/>
          </a:xfrm>
          <a:solidFill>
            <a:schemeClr val="bg1"/>
          </a:solidFill>
        </p:grpSpPr>
        <p:sp>
          <p:nvSpPr>
            <p:cNvPr id="14" name="Rounded Rectangle 18"/>
            <p:cNvSpPr/>
            <p:nvPr/>
          </p:nvSpPr>
          <p:spPr>
            <a:xfrm>
              <a:off x="3839277" y="166904"/>
              <a:ext cx="1370641" cy="1490838"/>
            </a:xfrm>
            <a:prstGeom prst="roundRect">
              <a:avLst/>
            </a:prstGeom>
            <a:grpFill/>
            <a:ln>
              <a:solidFill>
                <a:schemeClr val="accent2"/>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5" name="Rounded Rectangle 10"/>
            <p:cNvSpPr/>
            <p:nvPr/>
          </p:nvSpPr>
          <p:spPr>
            <a:xfrm>
              <a:off x="3906186" y="254939"/>
              <a:ext cx="1236823" cy="1357021"/>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algn="ctr" defTabSz="711200">
                <a:lnSpc>
                  <a:spcPct val="90000"/>
                </a:lnSpc>
                <a:spcBef>
                  <a:spcPct val="0"/>
                </a:spcBef>
                <a:spcAft>
                  <a:spcPct val="35000"/>
                </a:spcAft>
              </a:pPr>
              <a:r>
                <a:rPr lang="en-GB" sz="1100" b="1">
                  <a:solidFill>
                    <a:schemeClr val="accent2"/>
                  </a:solidFill>
                </a:rPr>
                <a:t>Come up with your list of inputs</a:t>
              </a:r>
            </a:p>
          </p:txBody>
        </p:sp>
      </p:grpSp>
      <p:sp>
        <p:nvSpPr>
          <p:cNvPr id="17" name="Rounded Rectangle 15"/>
          <p:cNvSpPr/>
          <p:nvPr/>
        </p:nvSpPr>
        <p:spPr>
          <a:xfrm>
            <a:off x="6096000" y="2566908"/>
            <a:ext cx="1258126" cy="1816492"/>
          </a:xfrm>
          <a:prstGeom prst="roundRect">
            <a:avLst/>
          </a:prstGeom>
          <a:solidFill>
            <a:schemeClr val="accent6">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nvGrpSpPr>
          <p:cNvPr id="19" name="Group 12"/>
          <p:cNvGrpSpPr/>
          <p:nvPr/>
        </p:nvGrpSpPr>
        <p:grpSpPr>
          <a:xfrm>
            <a:off x="7464914" y="2583590"/>
            <a:ext cx="1275194" cy="1799809"/>
            <a:chOff x="6732830" y="188030"/>
            <a:chExt cx="1390079" cy="1490839"/>
          </a:xfrm>
          <a:solidFill>
            <a:schemeClr val="bg1"/>
          </a:solidFill>
        </p:grpSpPr>
        <p:sp>
          <p:nvSpPr>
            <p:cNvPr id="20" name="Rounded Rectangle 13"/>
            <p:cNvSpPr/>
            <p:nvPr/>
          </p:nvSpPr>
          <p:spPr>
            <a:xfrm>
              <a:off x="6732830" y="188030"/>
              <a:ext cx="1390079" cy="1490839"/>
            </a:xfrm>
            <a:prstGeom prst="roundRect">
              <a:avLst/>
            </a:prstGeom>
            <a:grpFill/>
            <a:ln>
              <a:solidFill>
                <a:schemeClr val="accent2"/>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1" name="Rounded Rectangle 14"/>
            <p:cNvSpPr/>
            <p:nvPr/>
          </p:nvSpPr>
          <p:spPr>
            <a:xfrm>
              <a:off x="6800688" y="255888"/>
              <a:ext cx="1254363" cy="1355123"/>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algn="ctr" defTabSz="711200">
                <a:lnSpc>
                  <a:spcPct val="90000"/>
                </a:lnSpc>
                <a:spcBef>
                  <a:spcPct val="0"/>
                </a:spcBef>
                <a:spcAft>
                  <a:spcPct val="35000"/>
                </a:spcAft>
              </a:pPr>
              <a:r>
                <a:rPr lang="en-GB" sz="1100" b="1">
                  <a:solidFill>
                    <a:schemeClr val="accent2"/>
                  </a:solidFill>
                </a:rPr>
                <a:t>What will your stakeholder say?</a:t>
              </a:r>
            </a:p>
          </p:txBody>
        </p:sp>
      </p:grpSp>
      <p:grpSp>
        <p:nvGrpSpPr>
          <p:cNvPr id="22" name="Group 26"/>
          <p:cNvGrpSpPr/>
          <p:nvPr/>
        </p:nvGrpSpPr>
        <p:grpSpPr>
          <a:xfrm>
            <a:off x="8942885" y="2543532"/>
            <a:ext cx="1307933" cy="1846658"/>
            <a:chOff x="6732837" y="188030"/>
            <a:chExt cx="1390081" cy="1490839"/>
          </a:xfrm>
        </p:grpSpPr>
        <p:sp>
          <p:nvSpPr>
            <p:cNvPr id="23" name="Rounded Rectangle 27"/>
            <p:cNvSpPr/>
            <p:nvPr/>
          </p:nvSpPr>
          <p:spPr>
            <a:xfrm>
              <a:off x="6732837" y="188030"/>
              <a:ext cx="1390081" cy="1490839"/>
            </a:xfrm>
            <a:prstGeom prst="roundRect">
              <a:avLst/>
            </a:prstGeom>
            <a:solidFill>
              <a:schemeClr val="accent6">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4" name="Rounded Rectangle 14"/>
            <p:cNvSpPr/>
            <p:nvPr/>
          </p:nvSpPr>
          <p:spPr>
            <a:xfrm>
              <a:off x="6800688" y="255888"/>
              <a:ext cx="1254363" cy="13551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algn="ctr" defTabSz="711200">
                <a:lnSpc>
                  <a:spcPct val="90000"/>
                </a:lnSpc>
                <a:spcAft>
                  <a:spcPct val="35000"/>
                </a:spcAft>
              </a:pPr>
              <a:r>
                <a:rPr lang="en-GB" sz="1100" b="1">
                  <a:solidFill>
                    <a:schemeClr val="bg1"/>
                  </a:solidFill>
                </a:rPr>
                <a:t>Excel workbook and webtool Development </a:t>
              </a:r>
            </a:p>
          </p:txBody>
        </p:sp>
      </p:grpSp>
      <p:grpSp>
        <p:nvGrpSpPr>
          <p:cNvPr id="25" name="Group 30"/>
          <p:cNvGrpSpPr/>
          <p:nvPr/>
        </p:nvGrpSpPr>
        <p:grpSpPr>
          <a:xfrm>
            <a:off x="10361606" y="2543532"/>
            <a:ext cx="1339912" cy="1846657"/>
            <a:chOff x="6732830" y="188030"/>
            <a:chExt cx="1390079" cy="1490839"/>
          </a:xfrm>
          <a:solidFill>
            <a:schemeClr val="bg1"/>
          </a:solidFill>
        </p:grpSpPr>
        <p:sp>
          <p:nvSpPr>
            <p:cNvPr id="26" name="Rounded Rectangle 31"/>
            <p:cNvSpPr/>
            <p:nvPr/>
          </p:nvSpPr>
          <p:spPr>
            <a:xfrm>
              <a:off x="6732830" y="188030"/>
              <a:ext cx="1390079" cy="1490839"/>
            </a:xfrm>
            <a:prstGeom prst="roundRect">
              <a:avLst/>
            </a:prstGeom>
            <a:grpFill/>
            <a:ln>
              <a:solidFill>
                <a:schemeClr val="accent2"/>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7" name="Rounded Rectangle 14"/>
            <p:cNvSpPr/>
            <p:nvPr/>
          </p:nvSpPr>
          <p:spPr>
            <a:xfrm>
              <a:off x="6800688" y="255888"/>
              <a:ext cx="1254363" cy="1355123"/>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algn="ctr" defTabSz="711200">
                <a:lnSpc>
                  <a:spcPct val="90000"/>
                </a:lnSpc>
                <a:spcBef>
                  <a:spcPct val="0"/>
                </a:spcBef>
                <a:spcAft>
                  <a:spcPct val="35000"/>
                </a:spcAft>
              </a:pPr>
              <a:r>
                <a:rPr lang="en-GB" sz="1100" b="1">
                  <a:solidFill>
                    <a:schemeClr val="accent2"/>
                  </a:solidFill>
                </a:rPr>
                <a:t>What insights can we get out of this?</a:t>
              </a:r>
            </a:p>
          </p:txBody>
        </p:sp>
      </p:grpSp>
      <p:sp>
        <p:nvSpPr>
          <p:cNvPr id="30" name="Rounded Rectangle 10"/>
          <p:cNvSpPr/>
          <p:nvPr/>
        </p:nvSpPr>
        <p:spPr>
          <a:xfrm>
            <a:off x="6235965" y="2724848"/>
            <a:ext cx="958124" cy="145229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algn="ctr" defTabSz="711200">
              <a:lnSpc>
                <a:spcPct val="90000"/>
              </a:lnSpc>
              <a:spcBef>
                <a:spcPct val="0"/>
              </a:spcBef>
              <a:spcAft>
                <a:spcPct val="35000"/>
              </a:spcAft>
            </a:pPr>
            <a:r>
              <a:rPr lang="en-GB" sz="1100" b="1">
                <a:solidFill>
                  <a:schemeClr val="bg1"/>
                </a:solidFill>
              </a:rPr>
              <a:t>Think about your stakeholder workshop</a:t>
            </a:r>
          </a:p>
        </p:txBody>
      </p:sp>
    </p:spTree>
    <p:extLst>
      <p:ext uri="{BB962C8B-B14F-4D97-AF65-F5344CB8AC3E}">
        <p14:creationId xmlns:p14="http://schemas.microsoft.com/office/powerpoint/2010/main" val="1429331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4494C-A90F-A347-A83D-E330236A95F0}"/>
              </a:ext>
            </a:extLst>
          </p:cNvPr>
          <p:cNvSpPr>
            <a:spLocks noGrp="1"/>
          </p:cNvSpPr>
          <p:nvPr>
            <p:ph type="title"/>
          </p:nvPr>
        </p:nvSpPr>
        <p:spPr/>
        <p:txBody>
          <a:bodyPr/>
          <a:lstStyle/>
          <a:p>
            <a:r>
              <a:rPr lang="en-US" dirty="0"/>
              <a:t>Bio Resource Availability </a:t>
            </a:r>
          </a:p>
        </p:txBody>
      </p:sp>
      <p:pic>
        <p:nvPicPr>
          <p:cNvPr id="5" name="Content Placeholder 4" descr="Application&#10;&#10;Description automatically generated with low confidence">
            <a:extLst>
              <a:ext uri="{FF2B5EF4-FFF2-40B4-BE49-F238E27FC236}">
                <a16:creationId xmlns:a16="http://schemas.microsoft.com/office/drawing/2014/main" id="{15D870E8-B1CC-6942-89D1-FC5C1165BC45}"/>
              </a:ext>
            </a:extLst>
          </p:cNvPr>
          <p:cNvPicPr>
            <a:picLocks noGrp="1" noChangeAspect="1"/>
          </p:cNvPicPr>
          <p:nvPr>
            <p:ph idx="1"/>
          </p:nvPr>
        </p:nvPicPr>
        <p:blipFill>
          <a:blip r:embed="rId2"/>
          <a:stretch>
            <a:fillRect/>
          </a:stretch>
        </p:blipFill>
        <p:spPr>
          <a:xfrm>
            <a:off x="616491" y="2413000"/>
            <a:ext cx="10959017" cy="2345101"/>
          </a:xfrm>
        </p:spPr>
      </p:pic>
    </p:spTree>
    <p:extLst>
      <p:ext uri="{BB962C8B-B14F-4D97-AF65-F5344CB8AC3E}">
        <p14:creationId xmlns:p14="http://schemas.microsoft.com/office/powerpoint/2010/main" val="14220474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27756-2603-0C47-BD25-A98A5B54F618}"/>
              </a:ext>
            </a:extLst>
          </p:cNvPr>
          <p:cNvSpPr>
            <a:spLocks noGrp="1"/>
          </p:cNvSpPr>
          <p:nvPr>
            <p:ph type="title"/>
          </p:nvPr>
        </p:nvSpPr>
        <p:spPr>
          <a:xfrm>
            <a:off x="521424" y="607912"/>
            <a:ext cx="11149151" cy="650806"/>
          </a:xfrm>
        </p:spPr>
        <p:txBody>
          <a:bodyPr/>
          <a:lstStyle/>
          <a:p>
            <a:r>
              <a:rPr lang="en-US" dirty="0"/>
              <a:t>Calculation logic</a:t>
            </a:r>
            <a:r>
              <a:rPr lang="th-TH" dirty="0"/>
              <a:t> – </a:t>
            </a:r>
            <a:r>
              <a:rPr lang="en-GB" dirty="0"/>
              <a:t>Bio resources</a:t>
            </a:r>
            <a:endParaRPr lang="en-US" dirty="0"/>
          </a:p>
        </p:txBody>
      </p:sp>
      <p:sp>
        <p:nvSpPr>
          <p:cNvPr id="4" name="Rectangle: Rounded Corners 3">
            <a:extLst>
              <a:ext uri="{FF2B5EF4-FFF2-40B4-BE49-F238E27FC236}">
                <a16:creationId xmlns:a16="http://schemas.microsoft.com/office/drawing/2014/main" id="{E8B96D23-459A-4E97-844C-9B6C4DC31F4F}"/>
              </a:ext>
            </a:extLst>
          </p:cNvPr>
          <p:cNvSpPr/>
          <p:nvPr/>
        </p:nvSpPr>
        <p:spPr>
          <a:xfrm>
            <a:off x="1132514" y="2458280"/>
            <a:ext cx="1635853" cy="8976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Forests</a:t>
            </a:r>
          </a:p>
        </p:txBody>
      </p:sp>
      <p:sp>
        <p:nvSpPr>
          <p:cNvPr id="5" name="Rectangle: Rounded Corners 4">
            <a:extLst>
              <a:ext uri="{FF2B5EF4-FFF2-40B4-BE49-F238E27FC236}">
                <a16:creationId xmlns:a16="http://schemas.microsoft.com/office/drawing/2014/main" id="{B964D32F-D29E-4A69-BD58-D794665D9905}"/>
              </a:ext>
            </a:extLst>
          </p:cNvPr>
          <p:cNvSpPr/>
          <p:nvPr/>
        </p:nvSpPr>
        <p:spPr>
          <a:xfrm>
            <a:off x="4281182" y="2458280"/>
            <a:ext cx="1635853" cy="8976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Wood</a:t>
            </a:r>
          </a:p>
        </p:txBody>
      </p:sp>
      <p:sp>
        <p:nvSpPr>
          <p:cNvPr id="6" name="Rectangle: Rounded Corners 5">
            <a:extLst>
              <a:ext uri="{FF2B5EF4-FFF2-40B4-BE49-F238E27FC236}">
                <a16:creationId xmlns:a16="http://schemas.microsoft.com/office/drawing/2014/main" id="{1E4EC7AA-301F-4861-8A2F-A52669739968}"/>
              </a:ext>
            </a:extLst>
          </p:cNvPr>
          <p:cNvSpPr/>
          <p:nvPr/>
        </p:nvSpPr>
        <p:spPr>
          <a:xfrm>
            <a:off x="7429849" y="1830567"/>
            <a:ext cx="1635853" cy="1751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Collected for Energy</a:t>
            </a:r>
          </a:p>
        </p:txBody>
      </p:sp>
      <p:sp>
        <p:nvSpPr>
          <p:cNvPr id="7" name="Rectangle: Rounded Corners 6">
            <a:extLst>
              <a:ext uri="{FF2B5EF4-FFF2-40B4-BE49-F238E27FC236}">
                <a16:creationId xmlns:a16="http://schemas.microsoft.com/office/drawing/2014/main" id="{488108A6-2122-4725-B601-79F296816EC2}"/>
              </a:ext>
            </a:extLst>
          </p:cNvPr>
          <p:cNvSpPr/>
          <p:nvPr/>
        </p:nvSpPr>
        <p:spPr>
          <a:xfrm>
            <a:off x="1129718" y="3927751"/>
            <a:ext cx="1635853" cy="8976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Arable Land for Food</a:t>
            </a:r>
          </a:p>
        </p:txBody>
      </p:sp>
      <p:sp>
        <p:nvSpPr>
          <p:cNvPr id="8" name="Rectangle: Rounded Corners 7">
            <a:extLst>
              <a:ext uri="{FF2B5EF4-FFF2-40B4-BE49-F238E27FC236}">
                <a16:creationId xmlns:a16="http://schemas.microsoft.com/office/drawing/2014/main" id="{0E2918C7-6E26-4D97-BE51-779CC9291810}"/>
              </a:ext>
            </a:extLst>
          </p:cNvPr>
          <p:cNvSpPr/>
          <p:nvPr/>
        </p:nvSpPr>
        <p:spPr>
          <a:xfrm>
            <a:off x="1129717" y="5397222"/>
            <a:ext cx="1635853" cy="8976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Livestock</a:t>
            </a:r>
          </a:p>
        </p:txBody>
      </p:sp>
      <p:sp>
        <p:nvSpPr>
          <p:cNvPr id="9" name="Rectangle: Rounded Corners 8">
            <a:extLst>
              <a:ext uri="{FF2B5EF4-FFF2-40B4-BE49-F238E27FC236}">
                <a16:creationId xmlns:a16="http://schemas.microsoft.com/office/drawing/2014/main" id="{034C1D44-97FD-40DA-8553-032F90726320}"/>
              </a:ext>
            </a:extLst>
          </p:cNvPr>
          <p:cNvSpPr/>
          <p:nvPr/>
        </p:nvSpPr>
        <p:spPr>
          <a:xfrm>
            <a:off x="4281181" y="3927751"/>
            <a:ext cx="1635853" cy="8976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Straw</a:t>
            </a:r>
          </a:p>
        </p:txBody>
      </p:sp>
      <p:sp>
        <p:nvSpPr>
          <p:cNvPr id="10" name="Rectangle: Rounded Corners 9">
            <a:extLst>
              <a:ext uri="{FF2B5EF4-FFF2-40B4-BE49-F238E27FC236}">
                <a16:creationId xmlns:a16="http://schemas.microsoft.com/office/drawing/2014/main" id="{8BC54C54-E47F-49EF-AD8B-86D5AC7D32D0}"/>
              </a:ext>
            </a:extLst>
          </p:cNvPr>
          <p:cNvSpPr/>
          <p:nvPr/>
        </p:nvSpPr>
        <p:spPr>
          <a:xfrm>
            <a:off x="4281180" y="5397222"/>
            <a:ext cx="1635853" cy="8976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Manure</a:t>
            </a:r>
          </a:p>
        </p:txBody>
      </p:sp>
      <p:sp>
        <p:nvSpPr>
          <p:cNvPr id="11" name="Rectangle: Rounded Corners 10">
            <a:extLst>
              <a:ext uri="{FF2B5EF4-FFF2-40B4-BE49-F238E27FC236}">
                <a16:creationId xmlns:a16="http://schemas.microsoft.com/office/drawing/2014/main" id="{2D797C7F-336E-4F40-98A0-DBC646432E45}"/>
              </a:ext>
            </a:extLst>
          </p:cNvPr>
          <p:cNvSpPr/>
          <p:nvPr/>
        </p:nvSpPr>
        <p:spPr>
          <a:xfrm>
            <a:off x="9717947" y="3330187"/>
            <a:ext cx="1635853" cy="20927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Leftover waste (Not collected for energy)</a:t>
            </a:r>
          </a:p>
        </p:txBody>
      </p:sp>
      <p:cxnSp>
        <p:nvCxnSpPr>
          <p:cNvPr id="13" name="Straight Arrow Connector 12">
            <a:extLst>
              <a:ext uri="{FF2B5EF4-FFF2-40B4-BE49-F238E27FC236}">
                <a16:creationId xmlns:a16="http://schemas.microsoft.com/office/drawing/2014/main" id="{C8EB84F1-B43C-46DC-B990-2CDB9CBB36F7}"/>
              </a:ext>
            </a:extLst>
          </p:cNvPr>
          <p:cNvCxnSpPr>
            <a:stCxn id="4" idx="3"/>
            <a:endCxn id="5" idx="1"/>
          </p:cNvCxnSpPr>
          <p:nvPr/>
        </p:nvCxnSpPr>
        <p:spPr>
          <a:xfrm>
            <a:off x="2768367" y="2907091"/>
            <a:ext cx="151281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44E46A2-E7BB-4711-899B-E552502211C2}"/>
              </a:ext>
            </a:extLst>
          </p:cNvPr>
          <p:cNvCxnSpPr>
            <a:stCxn id="7" idx="3"/>
            <a:endCxn id="9" idx="1"/>
          </p:cNvCxnSpPr>
          <p:nvPr/>
        </p:nvCxnSpPr>
        <p:spPr>
          <a:xfrm>
            <a:off x="2765571" y="4376562"/>
            <a:ext cx="151561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AA835AD-6FBD-4895-8815-5BB0454CC8D2}"/>
              </a:ext>
            </a:extLst>
          </p:cNvPr>
          <p:cNvCxnSpPr>
            <a:stCxn id="8" idx="3"/>
            <a:endCxn id="10" idx="1"/>
          </p:cNvCxnSpPr>
          <p:nvPr/>
        </p:nvCxnSpPr>
        <p:spPr>
          <a:xfrm>
            <a:off x="2765570" y="5846033"/>
            <a:ext cx="151561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411460E4-E357-4C5B-B9E7-43C54D16126C}"/>
              </a:ext>
            </a:extLst>
          </p:cNvPr>
          <p:cNvCxnSpPr>
            <a:cxnSpLocks/>
            <a:stCxn id="5" idx="3"/>
            <a:endCxn id="11" idx="1"/>
          </p:cNvCxnSpPr>
          <p:nvPr/>
        </p:nvCxnSpPr>
        <p:spPr>
          <a:xfrm>
            <a:off x="5917035" y="2907091"/>
            <a:ext cx="3800912" cy="1469470"/>
          </a:xfrm>
          <a:prstGeom prst="bentConnector3">
            <a:avLst>
              <a:gd name="adj1" fmla="val 23736"/>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3C46814-CC88-43B0-B2EF-C69F49D7711F}"/>
              </a:ext>
            </a:extLst>
          </p:cNvPr>
          <p:cNvCxnSpPr>
            <a:cxnSpLocks/>
            <a:stCxn id="9" idx="3"/>
            <a:endCxn id="11" idx="1"/>
          </p:cNvCxnSpPr>
          <p:nvPr/>
        </p:nvCxnSpPr>
        <p:spPr>
          <a:xfrm flipV="1">
            <a:off x="5917034" y="4376561"/>
            <a:ext cx="3800913"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75D6F548-5B3D-4B85-A87D-5EE196E89BED}"/>
              </a:ext>
            </a:extLst>
          </p:cNvPr>
          <p:cNvCxnSpPr>
            <a:cxnSpLocks/>
            <a:stCxn id="10" idx="3"/>
            <a:endCxn id="11" idx="1"/>
          </p:cNvCxnSpPr>
          <p:nvPr/>
        </p:nvCxnSpPr>
        <p:spPr>
          <a:xfrm flipV="1">
            <a:off x="5917033" y="4376561"/>
            <a:ext cx="3800914" cy="1469472"/>
          </a:xfrm>
          <a:prstGeom prst="bentConnector3">
            <a:avLst>
              <a:gd name="adj1" fmla="val 23736"/>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FAC1F4F8-6AC4-49E4-8820-0FAEEFBA0B3F}"/>
              </a:ext>
            </a:extLst>
          </p:cNvPr>
          <p:cNvCxnSpPr>
            <a:stCxn id="9" idx="3"/>
            <a:endCxn id="6" idx="2"/>
          </p:cNvCxnSpPr>
          <p:nvPr/>
        </p:nvCxnSpPr>
        <p:spPr>
          <a:xfrm flipV="1">
            <a:off x="5917034" y="3582098"/>
            <a:ext cx="2330742" cy="794464"/>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02267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6A750-E42A-1841-A725-8BDB52B485C5}"/>
              </a:ext>
            </a:extLst>
          </p:cNvPr>
          <p:cNvSpPr>
            <a:spLocks noGrp="1"/>
          </p:cNvSpPr>
          <p:nvPr>
            <p:ph type="title"/>
          </p:nvPr>
        </p:nvSpPr>
        <p:spPr/>
        <p:txBody>
          <a:bodyPr/>
          <a:lstStyle/>
          <a:p>
            <a:r>
              <a:rPr lang="en-US" dirty="0"/>
              <a:t>Emissions</a:t>
            </a:r>
          </a:p>
        </p:txBody>
      </p:sp>
      <p:pic>
        <p:nvPicPr>
          <p:cNvPr id="5" name="Content Placeholder 4" descr="Table&#10;&#10;Description automatically generated">
            <a:extLst>
              <a:ext uri="{FF2B5EF4-FFF2-40B4-BE49-F238E27FC236}">
                <a16:creationId xmlns:a16="http://schemas.microsoft.com/office/drawing/2014/main" id="{580FBA70-BB71-6D4B-BB60-6B41748E21DB}"/>
              </a:ext>
            </a:extLst>
          </p:cNvPr>
          <p:cNvPicPr>
            <a:picLocks noGrp="1" noChangeAspect="1"/>
          </p:cNvPicPr>
          <p:nvPr>
            <p:ph idx="1"/>
          </p:nvPr>
        </p:nvPicPr>
        <p:blipFill>
          <a:blip r:embed="rId2"/>
          <a:stretch>
            <a:fillRect/>
          </a:stretch>
        </p:blipFill>
        <p:spPr>
          <a:xfrm>
            <a:off x="383039" y="1981200"/>
            <a:ext cx="11425921" cy="3365641"/>
          </a:xfrm>
        </p:spPr>
      </p:pic>
    </p:spTree>
    <p:extLst>
      <p:ext uri="{BB962C8B-B14F-4D97-AF65-F5344CB8AC3E}">
        <p14:creationId xmlns:p14="http://schemas.microsoft.com/office/powerpoint/2010/main" val="29320482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2AE3C-33F7-304A-9F5B-3B875661CBF5}"/>
              </a:ext>
            </a:extLst>
          </p:cNvPr>
          <p:cNvSpPr>
            <a:spLocks noGrp="1"/>
          </p:cNvSpPr>
          <p:nvPr>
            <p:ph type="title"/>
          </p:nvPr>
        </p:nvSpPr>
        <p:spPr/>
        <p:txBody>
          <a:bodyPr/>
          <a:lstStyle/>
          <a:p>
            <a:r>
              <a:rPr lang="en-US" dirty="0"/>
              <a:t>The Waste Sector</a:t>
            </a:r>
          </a:p>
        </p:txBody>
      </p:sp>
      <p:pic>
        <p:nvPicPr>
          <p:cNvPr id="5" name="Content Placeholder 4" descr="Text&#10;&#10;Description automatically generated with medium confidence">
            <a:extLst>
              <a:ext uri="{FF2B5EF4-FFF2-40B4-BE49-F238E27FC236}">
                <a16:creationId xmlns:a16="http://schemas.microsoft.com/office/drawing/2014/main" id="{DD0E15F0-51F3-EA4C-B1E0-D59C2FDEB01E}"/>
              </a:ext>
            </a:extLst>
          </p:cNvPr>
          <p:cNvPicPr>
            <a:picLocks noGrp="1" noChangeAspect="1"/>
          </p:cNvPicPr>
          <p:nvPr>
            <p:ph idx="1"/>
          </p:nvPr>
        </p:nvPicPr>
        <p:blipFill>
          <a:blip r:embed="rId2"/>
          <a:stretch>
            <a:fillRect/>
          </a:stretch>
        </p:blipFill>
        <p:spPr>
          <a:xfrm>
            <a:off x="838200" y="1881497"/>
            <a:ext cx="10515600" cy="4239594"/>
          </a:xfrm>
        </p:spPr>
      </p:pic>
    </p:spTree>
    <p:extLst>
      <p:ext uri="{BB962C8B-B14F-4D97-AF65-F5344CB8AC3E}">
        <p14:creationId xmlns:p14="http://schemas.microsoft.com/office/powerpoint/2010/main" val="4107179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2A4C8-64FC-6C45-BA20-D77A1B0324FA}"/>
              </a:ext>
            </a:extLst>
          </p:cNvPr>
          <p:cNvSpPr>
            <a:spLocks noGrp="1"/>
          </p:cNvSpPr>
          <p:nvPr>
            <p:ph type="title"/>
          </p:nvPr>
        </p:nvSpPr>
        <p:spPr/>
        <p:txBody>
          <a:bodyPr/>
          <a:lstStyle/>
          <a:p>
            <a:r>
              <a:rPr lang="en-US" dirty="0"/>
              <a:t>Calculation logic</a:t>
            </a:r>
          </a:p>
        </p:txBody>
      </p:sp>
      <p:sp>
        <p:nvSpPr>
          <p:cNvPr id="4" name="Rectangle: Rounded Corners 3">
            <a:extLst>
              <a:ext uri="{FF2B5EF4-FFF2-40B4-BE49-F238E27FC236}">
                <a16:creationId xmlns:a16="http://schemas.microsoft.com/office/drawing/2014/main" id="{A83C03F9-7659-463F-BDD0-4C5C6A6EA1D9}"/>
              </a:ext>
            </a:extLst>
          </p:cNvPr>
          <p:cNvSpPr/>
          <p:nvPr/>
        </p:nvSpPr>
        <p:spPr>
          <a:xfrm>
            <a:off x="620086" y="3075964"/>
            <a:ext cx="1451295" cy="9479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Waste</a:t>
            </a:r>
          </a:p>
        </p:txBody>
      </p:sp>
      <p:sp>
        <p:nvSpPr>
          <p:cNvPr id="5" name="Rectangle: Rounded Corners 4">
            <a:extLst>
              <a:ext uri="{FF2B5EF4-FFF2-40B4-BE49-F238E27FC236}">
                <a16:creationId xmlns:a16="http://schemas.microsoft.com/office/drawing/2014/main" id="{C52C3876-2F55-4C4C-BEAE-BFC17269F652}"/>
              </a:ext>
            </a:extLst>
          </p:cNvPr>
          <p:cNvSpPr/>
          <p:nvPr/>
        </p:nvSpPr>
        <p:spPr>
          <a:xfrm>
            <a:off x="2702652" y="4514778"/>
            <a:ext cx="1451295" cy="9479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Recycle</a:t>
            </a:r>
          </a:p>
        </p:txBody>
      </p:sp>
      <p:sp>
        <p:nvSpPr>
          <p:cNvPr id="6" name="Rectangle: Rounded Corners 5">
            <a:extLst>
              <a:ext uri="{FF2B5EF4-FFF2-40B4-BE49-F238E27FC236}">
                <a16:creationId xmlns:a16="http://schemas.microsoft.com/office/drawing/2014/main" id="{4D10D8F6-ED0F-4B73-B3D0-CE05C5BE8A7F}"/>
              </a:ext>
            </a:extLst>
          </p:cNvPr>
          <p:cNvSpPr/>
          <p:nvPr/>
        </p:nvSpPr>
        <p:spPr>
          <a:xfrm>
            <a:off x="4753761" y="1909348"/>
            <a:ext cx="1451295" cy="9479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Energy from Waste</a:t>
            </a:r>
          </a:p>
        </p:txBody>
      </p:sp>
      <p:sp>
        <p:nvSpPr>
          <p:cNvPr id="7" name="Rectangle: Rounded Corners 6">
            <a:extLst>
              <a:ext uri="{FF2B5EF4-FFF2-40B4-BE49-F238E27FC236}">
                <a16:creationId xmlns:a16="http://schemas.microsoft.com/office/drawing/2014/main" id="{A6D93E7E-4EF3-4AE2-847F-9AA7376B9C6A}"/>
              </a:ext>
            </a:extLst>
          </p:cNvPr>
          <p:cNvSpPr/>
          <p:nvPr/>
        </p:nvSpPr>
        <p:spPr>
          <a:xfrm>
            <a:off x="7112464" y="3075964"/>
            <a:ext cx="1451295" cy="9479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Landfill</a:t>
            </a:r>
          </a:p>
        </p:txBody>
      </p:sp>
      <p:sp>
        <p:nvSpPr>
          <p:cNvPr id="8" name="Rectangle: Rounded Corners 7">
            <a:extLst>
              <a:ext uri="{FF2B5EF4-FFF2-40B4-BE49-F238E27FC236}">
                <a16:creationId xmlns:a16="http://schemas.microsoft.com/office/drawing/2014/main" id="{65778BE8-2AFF-4B55-9E16-202DA251457C}"/>
              </a:ext>
            </a:extLst>
          </p:cNvPr>
          <p:cNvSpPr/>
          <p:nvPr/>
        </p:nvSpPr>
        <p:spPr>
          <a:xfrm>
            <a:off x="9489348" y="4514778"/>
            <a:ext cx="1451295" cy="9479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Biogas captured from landfill</a:t>
            </a:r>
          </a:p>
        </p:txBody>
      </p:sp>
      <p:cxnSp>
        <p:nvCxnSpPr>
          <p:cNvPr id="10" name="Straight Arrow Connector 9">
            <a:extLst>
              <a:ext uri="{FF2B5EF4-FFF2-40B4-BE49-F238E27FC236}">
                <a16:creationId xmlns:a16="http://schemas.microsoft.com/office/drawing/2014/main" id="{95AEB22B-DCBE-4C66-9B7A-F8ABD9B73081}"/>
              </a:ext>
            </a:extLst>
          </p:cNvPr>
          <p:cNvCxnSpPr>
            <a:stCxn id="4" idx="3"/>
            <a:endCxn id="7" idx="1"/>
          </p:cNvCxnSpPr>
          <p:nvPr/>
        </p:nvCxnSpPr>
        <p:spPr>
          <a:xfrm>
            <a:off x="2071381" y="3549942"/>
            <a:ext cx="504108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339F8D12-9F26-4A6B-8424-5BF3AEBE1504}"/>
              </a:ext>
            </a:extLst>
          </p:cNvPr>
          <p:cNvCxnSpPr>
            <a:stCxn id="4" idx="3"/>
            <a:endCxn id="5" idx="0"/>
          </p:cNvCxnSpPr>
          <p:nvPr/>
        </p:nvCxnSpPr>
        <p:spPr>
          <a:xfrm>
            <a:off x="2071381" y="3549942"/>
            <a:ext cx="1356919" cy="964836"/>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437C5BB0-09C6-40C1-88F9-4154502FACA9}"/>
              </a:ext>
            </a:extLst>
          </p:cNvPr>
          <p:cNvCxnSpPr>
            <a:stCxn id="4" idx="3"/>
            <a:endCxn id="6" idx="2"/>
          </p:cNvCxnSpPr>
          <p:nvPr/>
        </p:nvCxnSpPr>
        <p:spPr>
          <a:xfrm flipV="1">
            <a:off x="2071381" y="2857304"/>
            <a:ext cx="3408028" cy="692638"/>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D62FBB6E-35BD-4E54-B15F-E66AA039236C}"/>
              </a:ext>
            </a:extLst>
          </p:cNvPr>
          <p:cNvSpPr/>
          <p:nvPr/>
        </p:nvSpPr>
        <p:spPr>
          <a:xfrm>
            <a:off x="9489347" y="1909348"/>
            <a:ext cx="1451295" cy="9479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Biogas released to the atmosphere</a:t>
            </a:r>
          </a:p>
        </p:txBody>
      </p:sp>
      <p:cxnSp>
        <p:nvCxnSpPr>
          <p:cNvPr id="17" name="Connector: Elbow 16">
            <a:extLst>
              <a:ext uri="{FF2B5EF4-FFF2-40B4-BE49-F238E27FC236}">
                <a16:creationId xmlns:a16="http://schemas.microsoft.com/office/drawing/2014/main" id="{CA8FA8E6-C06F-4A45-9B65-98A13CDA5A98}"/>
              </a:ext>
            </a:extLst>
          </p:cNvPr>
          <p:cNvCxnSpPr>
            <a:stCxn id="7" idx="3"/>
            <a:endCxn id="15" idx="2"/>
          </p:cNvCxnSpPr>
          <p:nvPr/>
        </p:nvCxnSpPr>
        <p:spPr>
          <a:xfrm flipV="1">
            <a:off x="8563759" y="2857304"/>
            <a:ext cx="1651236" cy="692638"/>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818F8746-0D72-410B-9238-253557F3FDB9}"/>
              </a:ext>
            </a:extLst>
          </p:cNvPr>
          <p:cNvCxnSpPr>
            <a:stCxn id="7" idx="3"/>
            <a:endCxn id="8" idx="0"/>
          </p:cNvCxnSpPr>
          <p:nvPr/>
        </p:nvCxnSpPr>
        <p:spPr>
          <a:xfrm>
            <a:off x="8563759" y="3549942"/>
            <a:ext cx="1651237" cy="964836"/>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85047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FC38B-F7B0-E748-960B-3BE20C104B1A}"/>
              </a:ext>
            </a:extLst>
          </p:cNvPr>
          <p:cNvSpPr>
            <a:spLocks noGrp="1"/>
          </p:cNvSpPr>
          <p:nvPr>
            <p:ph type="title"/>
          </p:nvPr>
        </p:nvSpPr>
        <p:spPr/>
        <p:txBody>
          <a:bodyPr/>
          <a:lstStyle/>
          <a:p>
            <a:r>
              <a:rPr lang="en-US" dirty="0"/>
              <a:t>Emissions</a:t>
            </a:r>
          </a:p>
        </p:txBody>
      </p:sp>
      <p:pic>
        <p:nvPicPr>
          <p:cNvPr id="5" name="Content Placeholder 4" descr="Table&#10;&#10;Description automatically generated">
            <a:extLst>
              <a:ext uri="{FF2B5EF4-FFF2-40B4-BE49-F238E27FC236}">
                <a16:creationId xmlns:a16="http://schemas.microsoft.com/office/drawing/2014/main" id="{B7846EBF-80FF-4647-B819-9CDD936063B8}"/>
              </a:ext>
            </a:extLst>
          </p:cNvPr>
          <p:cNvPicPr>
            <a:picLocks noGrp="1" noChangeAspect="1"/>
          </p:cNvPicPr>
          <p:nvPr>
            <p:ph idx="1"/>
          </p:nvPr>
        </p:nvPicPr>
        <p:blipFill>
          <a:blip r:embed="rId2"/>
          <a:stretch>
            <a:fillRect/>
          </a:stretch>
        </p:blipFill>
        <p:spPr>
          <a:xfrm>
            <a:off x="462290" y="1909874"/>
            <a:ext cx="11267420" cy="3855925"/>
          </a:xfrm>
        </p:spPr>
      </p:pic>
    </p:spTree>
    <p:extLst>
      <p:ext uri="{BB962C8B-B14F-4D97-AF65-F5344CB8AC3E}">
        <p14:creationId xmlns:p14="http://schemas.microsoft.com/office/powerpoint/2010/main" val="3923883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77B06-7FBB-9B4F-9172-309B0408CC61}"/>
              </a:ext>
            </a:extLst>
          </p:cNvPr>
          <p:cNvSpPr>
            <a:spLocks noGrp="1"/>
          </p:cNvSpPr>
          <p:nvPr>
            <p:ph type="title"/>
          </p:nvPr>
        </p:nvSpPr>
        <p:spPr/>
        <p:txBody>
          <a:bodyPr/>
          <a:lstStyle/>
          <a:p>
            <a:r>
              <a:rPr lang="en-US" dirty="0"/>
              <a:t>Discussions </a:t>
            </a:r>
          </a:p>
        </p:txBody>
      </p:sp>
      <p:graphicFrame>
        <p:nvGraphicFramePr>
          <p:cNvPr id="4" name="Table 4">
            <a:extLst>
              <a:ext uri="{FF2B5EF4-FFF2-40B4-BE49-F238E27FC236}">
                <a16:creationId xmlns:a16="http://schemas.microsoft.com/office/drawing/2014/main" id="{4568845F-7964-5542-A645-22F7E2F0EEE1}"/>
              </a:ext>
            </a:extLst>
          </p:cNvPr>
          <p:cNvGraphicFramePr>
            <a:graphicFrameLocks noGrp="1"/>
          </p:cNvGraphicFramePr>
          <p:nvPr>
            <p:ph idx="1"/>
          </p:nvPr>
        </p:nvGraphicFramePr>
        <p:xfrm>
          <a:off x="838200" y="1825625"/>
          <a:ext cx="10515600" cy="259588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436508953"/>
                    </a:ext>
                  </a:extLst>
                </a:gridCol>
                <a:gridCol w="5257800">
                  <a:extLst>
                    <a:ext uri="{9D8B030D-6E8A-4147-A177-3AD203B41FA5}">
                      <a16:colId xmlns:a16="http://schemas.microsoft.com/office/drawing/2014/main" val="3270987373"/>
                    </a:ext>
                  </a:extLst>
                </a:gridCol>
              </a:tblGrid>
              <a:tr h="370840">
                <a:tc>
                  <a:txBody>
                    <a:bodyPr/>
                    <a:lstStyle/>
                    <a:p>
                      <a:r>
                        <a:rPr lang="en-US" dirty="0"/>
                        <a:t>UK Land-use categories</a:t>
                      </a:r>
                    </a:p>
                  </a:txBody>
                  <a:tcPr/>
                </a:tc>
                <a:tc>
                  <a:txBody>
                    <a:bodyPr/>
                    <a:lstStyle/>
                    <a:p>
                      <a:r>
                        <a:rPr lang="en-US" dirty="0"/>
                        <a:t>Kenya</a:t>
                      </a:r>
                    </a:p>
                  </a:txBody>
                  <a:tcPr/>
                </a:tc>
                <a:extLst>
                  <a:ext uri="{0D108BD9-81ED-4DB2-BD59-A6C34878D82A}">
                    <a16:rowId xmlns:a16="http://schemas.microsoft.com/office/drawing/2014/main" val="394720719"/>
                  </a:ext>
                </a:extLst>
              </a:tr>
              <a:tr h="370840">
                <a:tc>
                  <a:txBody>
                    <a:bodyPr/>
                    <a:lstStyle/>
                    <a:p>
                      <a:r>
                        <a:rPr lang="en-US" dirty="0"/>
                        <a:t>Forests</a:t>
                      </a:r>
                    </a:p>
                  </a:txBody>
                  <a:tcPr/>
                </a:tc>
                <a:tc>
                  <a:txBody>
                    <a:bodyPr/>
                    <a:lstStyle/>
                    <a:p>
                      <a:endParaRPr lang="en-US"/>
                    </a:p>
                  </a:txBody>
                  <a:tcPr/>
                </a:tc>
                <a:extLst>
                  <a:ext uri="{0D108BD9-81ED-4DB2-BD59-A6C34878D82A}">
                    <a16:rowId xmlns:a16="http://schemas.microsoft.com/office/drawing/2014/main" val="1244933384"/>
                  </a:ext>
                </a:extLst>
              </a:tr>
              <a:tr h="370840">
                <a:tc>
                  <a:txBody>
                    <a:bodyPr/>
                    <a:lstStyle/>
                    <a:p>
                      <a:r>
                        <a:rPr lang="en-US" dirty="0"/>
                        <a:t>Bioenergy land</a:t>
                      </a:r>
                    </a:p>
                  </a:txBody>
                  <a:tcPr/>
                </a:tc>
                <a:tc>
                  <a:txBody>
                    <a:bodyPr/>
                    <a:lstStyle/>
                    <a:p>
                      <a:endParaRPr lang="en-US"/>
                    </a:p>
                  </a:txBody>
                  <a:tcPr/>
                </a:tc>
                <a:extLst>
                  <a:ext uri="{0D108BD9-81ED-4DB2-BD59-A6C34878D82A}">
                    <a16:rowId xmlns:a16="http://schemas.microsoft.com/office/drawing/2014/main" val="3575053219"/>
                  </a:ext>
                </a:extLst>
              </a:tr>
              <a:tr h="370840">
                <a:tc>
                  <a:txBody>
                    <a:bodyPr/>
                    <a:lstStyle/>
                    <a:p>
                      <a:r>
                        <a:rPr lang="en-US" dirty="0"/>
                        <a:t>Arable land for food</a:t>
                      </a:r>
                    </a:p>
                  </a:txBody>
                  <a:tcPr/>
                </a:tc>
                <a:tc>
                  <a:txBody>
                    <a:bodyPr/>
                    <a:lstStyle/>
                    <a:p>
                      <a:endParaRPr lang="en-US" dirty="0"/>
                    </a:p>
                  </a:txBody>
                  <a:tcPr/>
                </a:tc>
                <a:extLst>
                  <a:ext uri="{0D108BD9-81ED-4DB2-BD59-A6C34878D82A}">
                    <a16:rowId xmlns:a16="http://schemas.microsoft.com/office/drawing/2014/main" val="63398545"/>
                  </a:ext>
                </a:extLst>
              </a:tr>
              <a:tr h="370840">
                <a:tc>
                  <a:txBody>
                    <a:bodyPr/>
                    <a:lstStyle/>
                    <a:p>
                      <a:r>
                        <a:rPr lang="en-US" dirty="0"/>
                        <a:t>Livestock grazing land</a:t>
                      </a:r>
                    </a:p>
                  </a:txBody>
                  <a:tcPr/>
                </a:tc>
                <a:tc>
                  <a:txBody>
                    <a:bodyPr/>
                    <a:lstStyle/>
                    <a:p>
                      <a:endParaRPr lang="en-US" dirty="0"/>
                    </a:p>
                  </a:txBody>
                  <a:tcPr/>
                </a:tc>
                <a:extLst>
                  <a:ext uri="{0D108BD9-81ED-4DB2-BD59-A6C34878D82A}">
                    <a16:rowId xmlns:a16="http://schemas.microsoft.com/office/drawing/2014/main" val="1716940736"/>
                  </a:ext>
                </a:extLst>
              </a:tr>
              <a:tr h="370840">
                <a:tc>
                  <a:txBody>
                    <a:bodyPr/>
                    <a:lstStyle/>
                    <a:p>
                      <a:r>
                        <a:rPr lang="en-US" dirty="0"/>
                        <a:t>Settlements</a:t>
                      </a:r>
                    </a:p>
                  </a:txBody>
                  <a:tcPr/>
                </a:tc>
                <a:tc>
                  <a:txBody>
                    <a:bodyPr/>
                    <a:lstStyle/>
                    <a:p>
                      <a:endParaRPr lang="en-US" dirty="0"/>
                    </a:p>
                  </a:txBody>
                  <a:tcPr/>
                </a:tc>
                <a:extLst>
                  <a:ext uri="{0D108BD9-81ED-4DB2-BD59-A6C34878D82A}">
                    <a16:rowId xmlns:a16="http://schemas.microsoft.com/office/drawing/2014/main" val="3577892627"/>
                  </a:ext>
                </a:extLst>
              </a:tr>
              <a:tr h="370840">
                <a:tc>
                  <a:txBody>
                    <a:bodyPr/>
                    <a:lstStyle/>
                    <a:p>
                      <a:r>
                        <a:rPr lang="en-US" dirty="0"/>
                        <a:t>Other land</a:t>
                      </a:r>
                    </a:p>
                  </a:txBody>
                  <a:tcPr/>
                </a:tc>
                <a:tc>
                  <a:txBody>
                    <a:bodyPr/>
                    <a:lstStyle/>
                    <a:p>
                      <a:endParaRPr lang="en-US" dirty="0"/>
                    </a:p>
                  </a:txBody>
                  <a:tcPr/>
                </a:tc>
                <a:extLst>
                  <a:ext uri="{0D108BD9-81ED-4DB2-BD59-A6C34878D82A}">
                    <a16:rowId xmlns:a16="http://schemas.microsoft.com/office/drawing/2014/main" val="3620541262"/>
                  </a:ext>
                </a:extLst>
              </a:tr>
            </a:tbl>
          </a:graphicData>
        </a:graphic>
      </p:graphicFrame>
    </p:spTree>
    <p:extLst>
      <p:ext uri="{BB962C8B-B14F-4D97-AF65-F5344CB8AC3E}">
        <p14:creationId xmlns:p14="http://schemas.microsoft.com/office/powerpoint/2010/main" val="23793665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542C1-05C0-4881-A2C0-3E8722F78A1F}"/>
              </a:ext>
            </a:extLst>
          </p:cNvPr>
          <p:cNvSpPr>
            <a:spLocks noGrp="1"/>
          </p:cNvSpPr>
          <p:nvPr>
            <p:ph type="title"/>
          </p:nvPr>
        </p:nvSpPr>
        <p:spPr/>
        <p:txBody>
          <a:bodyPr/>
          <a:lstStyle/>
          <a:p>
            <a:r>
              <a:rPr lang="en-GB" dirty="0"/>
              <a:t>Next steps</a:t>
            </a:r>
          </a:p>
        </p:txBody>
      </p:sp>
      <p:sp>
        <p:nvSpPr>
          <p:cNvPr id="3" name="Content Placeholder 2">
            <a:extLst>
              <a:ext uri="{FF2B5EF4-FFF2-40B4-BE49-F238E27FC236}">
                <a16:creationId xmlns:a16="http://schemas.microsoft.com/office/drawing/2014/main" id="{5A26F4D5-7BDD-4509-AF82-D0F860D902E9}"/>
              </a:ext>
            </a:extLst>
          </p:cNvPr>
          <p:cNvSpPr>
            <a:spLocks noGrp="1"/>
          </p:cNvSpPr>
          <p:nvPr>
            <p:ph idx="1"/>
          </p:nvPr>
        </p:nvSpPr>
        <p:spPr/>
        <p:txBody>
          <a:bodyPr vert="horz" lIns="0" tIns="0" rIns="0" bIns="0" rtlCol="0" anchor="t">
            <a:normAutofit/>
          </a:bodyPr>
          <a:lstStyle/>
          <a:p>
            <a:pPr marL="342900" indent="-342900">
              <a:buFont typeface="Wingdings" panose="020B0604020202020204" pitchFamily="34" charset="0"/>
              <a:buChar char="v"/>
            </a:pPr>
            <a:r>
              <a:rPr lang="en-GB" dirty="0">
                <a:ea typeface="+mn-lt"/>
                <a:cs typeface="+mn-lt"/>
              </a:rPr>
              <a:t>Team to familiarise with the spreadsheet model</a:t>
            </a:r>
            <a:endParaRPr lang="en-US" dirty="0">
              <a:cs typeface="Arial" panose="020B0604020202020204"/>
            </a:endParaRPr>
          </a:p>
          <a:p>
            <a:pPr marL="342900" indent="-342900">
              <a:buFont typeface="Wingdings" panose="020B0604020202020204" pitchFamily="34" charset="0"/>
              <a:buChar char="v"/>
            </a:pPr>
            <a:r>
              <a:rPr lang="en-GB" dirty="0">
                <a:ea typeface="+mn-lt"/>
                <a:cs typeface="+mn-lt"/>
              </a:rPr>
              <a:t>Start considering and gathering data for each sector (Data tracker)</a:t>
            </a:r>
            <a:endParaRPr lang="en-GB" dirty="0">
              <a:cs typeface="Arial" panose="020B0604020202020204"/>
            </a:endParaRPr>
          </a:p>
          <a:p>
            <a:pPr marL="342900" indent="-342900">
              <a:buFont typeface="Wingdings" panose="020B0604020202020204" pitchFamily="34" charset="0"/>
              <a:buChar char="v"/>
            </a:pPr>
            <a:r>
              <a:rPr lang="en-GB" dirty="0">
                <a:ea typeface="+mn-lt"/>
                <a:cs typeface="+mn-lt"/>
              </a:rPr>
              <a:t>Continue identifying and mapping key sector stakeholders</a:t>
            </a:r>
            <a:endParaRPr lang="en-GB" dirty="0">
              <a:cs typeface="Arial" panose="020B0604020202020204"/>
            </a:endParaRPr>
          </a:p>
          <a:p>
            <a:pPr marL="342900" indent="-342900">
              <a:buFont typeface="Wingdings" panose="020B0604020202020204" pitchFamily="34" charset="0"/>
              <a:buChar char="v"/>
            </a:pPr>
            <a:r>
              <a:rPr lang="en-GB" dirty="0">
                <a:ea typeface="+mn-lt"/>
                <a:cs typeface="+mn-lt"/>
              </a:rPr>
              <a:t>Planning for co-design and expert sector workshops</a:t>
            </a:r>
            <a:endParaRPr lang="en-GB" dirty="0">
              <a:cs typeface="Arial" panose="020B0604020202020204"/>
            </a:endParaRPr>
          </a:p>
          <a:p>
            <a:pPr marL="342900" indent="-342900">
              <a:buFont typeface="Wingdings" panose="020B0604020202020204" pitchFamily="34" charset="0"/>
              <a:buChar char="v"/>
            </a:pPr>
            <a:r>
              <a:rPr lang="en-GB" dirty="0">
                <a:ea typeface="+mn-lt"/>
                <a:cs typeface="+mn-lt"/>
              </a:rPr>
              <a:t>Continue with deep-dive on sector logic trees (Transport and Industry sectors)</a:t>
            </a:r>
            <a:endParaRPr lang="en-GB" dirty="0">
              <a:cs typeface="Arial"/>
            </a:endParaRPr>
          </a:p>
          <a:p>
            <a:pPr marL="342900" indent="-342900">
              <a:buFont typeface="Wingdings" panose="020B0604020202020204" pitchFamily="34" charset="0"/>
              <a:buChar char="v"/>
            </a:pPr>
            <a:r>
              <a:rPr lang="en-GB" dirty="0">
                <a:cs typeface="Arial"/>
              </a:rPr>
              <a:t>Start to think about One pagers development</a:t>
            </a:r>
          </a:p>
          <a:p>
            <a:endParaRPr lang="en-GB" dirty="0">
              <a:cs typeface="Arial"/>
            </a:endParaRPr>
          </a:p>
          <a:p>
            <a:endParaRPr lang="en-GB" dirty="0">
              <a:cs typeface="Arial"/>
            </a:endParaRPr>
          </a:p>
          <a:p>
            <a:endParaRPr lang="en-GB" dirty="0">
              <a:cs typeface="Arial"/>
            </a:endParaRPr>
          </a:p>
          <a:p>
            <a:endParaRPr lang="en-GB" dirty="0">
              <a:cs typeface="Arial"/>
            </a:endParaRPr>
          </a:p>
          <a:p>
            <a:endParaRPr lang="en-GB" dirty="0">
              <a:cs typeface="Arial"/>
            </a:endParaRPr>
          </a:p>
        </p:txBody>
      </p:sp>
    </p:spTree>
    <p:extLst>
      <p:ext uri="{BB962C8B-B14F-4D97-AF65-F5344CB8AC3E}">
        <p14:creationId xmlns:p14="http://schemas.microsoft.com/office/powerpoint/2010/main" val="28843559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Placeholder 53">
            <a:extLst>
              <a:ext uri="{FF2B5EF4-FFF2-40B4-BE49-F238E27FC236}">
                <a16:creationId xmlns:a16="http://schemas.microsoft.com/office/drawing/2014/main" id="{1B7A7C3B-9F1C-4070-B789-C89EC0B3F434}"/>
              </a:ext>
            </a:extLst>
          </p:cNvPr>
          <p:cNvPicPr>
            <a:picLocks noGrp="1" noChangeAspect="1"/>
          </p:cNvPicPr>
          <p:nvPr>
            <p:ph type="pic" sz="quarter" idx="14"/>
          </p:nvPr>
        </p:nvPicPr>
        <p:blipFill>
          <a:blip r:embed="rId2"/>
          <a:srcRect t="61" b="61"/>
          <a:stretch>
            <a:fillRect/>
          </a:stretch>
        </p:blipFill>
        <p:spPr>
          <a:prstGeom prst="rect">
            <a:avLst/>
          </a:prstGeom>
        </p:spPr>
      </p:pic>
      <p:pic>
        <p:nvPicPr>
          <p:cNvPr id="50" name="Picture Placeholder 49">
            <a:extLst>
              <a:ext uri="{FF2B5EF4-FFF2-40B4-BE49-F238E27FC236}">
                <a16:creationId xmlns:a16="http://schemas.microsoft.com/office/drawing/2014/main" id="{4CA97DEC-9327-4E2E-AD52-BA1521EEC257}"/>
              </a:ext>
            </a:extLst>
          </p:cNvPr>
          <p:cNvPicPr>
            <a:picLocks noGrp="1" noChangeAspect="1"/>
          </p:cNvPicPr>
          <p:nvPr>
            <p:ph type="pic" sz="quarter" idx="15"/>
          </p:nvPr>
        </p:nvPicPr>
        <p:blipFill>
          <a:blip r:embed="rId3"/>
          <a:srcRect t="61" b="61"/>
          <a:stretch>
            <a:fillRect/>
          </a:stretch>
        </p:blipFill>
        <p:spPr>
          <a:prstGeom prst="rect">
            <a:avLst/>
          </a:prstGeom>
        </p:spPr>
      </p:pic>
      <p:pic>
        <p:nvPicPr>
          <p:cNvPr id="51" name="Picture Placeholder 50">
            <a:extLst>
              <a:ext uri="{FF2B5EF4-FFF2-40B4-BE49-F238E27FC236}">
                <a16:creationId xmlns:a16="http://schemas.microsoft.com/office/drawing/2014/main" id="{481AAB29-ADD6-4F76-88B9-EBD081C24BD4}"/>
              </a:ext>
            </a:extLst>
          </p:cNvPr>
          <p:cNvPicPr>
            <a:picLocks noGrp="1" noChangeAspect="1"/>
          </p:cNvPicPr>
          <p:nvPr>
            <p:ph type="pic" sz="quarter" idx="16"/>
          </p:nvPr>
        </p:nvPicPr>
        <p:blipFill>
          <a:blip r:embed="rId4"/>
          <a:srcRect t="61" b="61"/>
          <a:stretch>
            <a:fillRect/>
          </a:stretch>
        </p:blipFill>
        <p:spPr>
          <a:prstGeom prst="rect">
            <a:avLst/>
          </a:prstGeom>
        </p:spPr>
      </p:pic>
      <p:pic>
        <p:nvPicPr>
          <p:cNvPr id="52" name="Picture Placeholder 51">
            <a:extLst>
              <a:ext uri="{FF2B5EF4-FFF2-40B4-BE49-F238E27FC236}">
                <a16:creationId xmlns:a16="http://schemas.microsoft.com/office/drawing/2014/main" id="{165C3EBF-4606-42A6-946B-F5F58C23A850}"/>
              </a:ext>
            </a:extLst>
          </p:cNvPr>
          <p:cNvPicPr>
            <a:picLocks noGrp="1" noChangeAspect="1"/>
          </p:cNvPicPr>
          <p:nvPr>
            <p:ph type="pic" sz="quarter" idx="17"/>
          </p:nvPr>
        </p:nvPicPr>
        <p:blipFill>
          <a:blip r:embed="rId5"/>
          <a:srcRect t="61" b="61"/>
          <a:stretch>
            <a:fillRect/>
          </a:stretch>
        </p:blipFill>
        <p:spPr>
          <a:prstGeom prst="rect">
            <a:avLst/>
          </a:prstGeom>
        </p:spPr>
      </p:pic>
      <p:pic>
        <p:nvPicPr>
          <p:cNvPr id="55" name="Picture Placeholder 54">
            <a:extLst>
              <a:ext uri="{FF2B5EF4-FFF2-40B4-BE49-F238E27FC236}">
                <a16:creationId xmlns:a16="http://schemas.microsoft.com/office/drawing/2014/main" id="{8BAD4250-B6BF-4261-83B0-3E67A0F7D695}"/>
              </a:ext>
            </a:extLst>
          </p:cNvPr>
          <p:cNvPicPr>
            <a:picLocks noGrp="1" noChangeAspect="1"/>
          </p:cNvPicPr>
          <p:nvPr>
            <p:ph type="pic" sz="quarter" idx="18"/>
          </p:nvPr>
        </p:nvPicPr>
        <p:blipFill>
          <a:blip r:embed="rId6"/>
          <a:srcRect t="61" b="61"/>
          <a:stretch>
            <a:fillRect/>
          </a:stretch>
        </p:blipFill>
        <p:spPr>
          <a:prstGeom prst="rect">
            <a:avLst/>
          </a:prstGeom>
        </p:spPr>
      </p:pic>
    </p:spTree>
    <p:extLst>
      <p:ext uri="{BB962C8B-B14F-4D97-AF65-F5344CB8AC3E}">
        <p14:creationId xmlns:p14="http://schemas.microsoft.com/office/powerpoint/2010/main" val="3640037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GB" dirty="0"/>
              <a:t>Driver tree: What are the drivers for international aviation in the UK?</a:t>
            </a:r>
            <a:endParaRPr lang="es-AR" dirty="0"/>
          </a:p>
        </p:txBody>
      </p:sp>
      <p:sp>
        <p:nvSpPr>
          <p:cNvPr id="67" name="Rectangle 66"/>
          <p:cNvSpPr/>
          <p:nvPr/>
        </p:nvSpPr>
        <p:spPr>
          <a:xfrm>
            <a:off x="1991544" y="6309320"/>
            <a:ext cx="454242" cy="43204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400" dirty="0">
              <a:solidFill>
                <a:schemeClr val="tx1"/>
              </a:solidFill>
            </a:endParaRPr>
          </a:p>
        </p:txBody>
      </p:sp>
      <p:sp>
        <p:nvSpPr>
          <p:cNvPr id="68" name="Rectangle 67"/>
          <p:cNvSpPr/>
          <p:nvPr/>
        </p:nvSpPr>
        <p:spPr>
          <a:xfrm>
            <a:off x="1991544" y="5805264"/>
            <a:ext cx="454242" cy="43204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400" dirty="0">
              <a:solidFill>
                <a:schemeClr val="tx1"/>
              </a:solidFill>
            </a:endParaRPr>
          </a:p>
        </p:txBody>
      </p:sp>
      <p:sp>
        <p:nvSpPr>
          <p:cNvPr id="69" name="TextBox 68"/>
          <p:cNvSpPr txBox="1"/>
          <p:nvPr/>
        </p:nvSpPr>
        <p:spPr>
          <a:xfrm>
            <a:off x="2733818" y="5373217"/>
            <a:ext cx="684076" cy="307777"/>
          </a:xfrm>
          <a:prstGeom prst="rect">
            <a:avLst/>
          </a:prstGeom>
          <a:noFill/>
        </p:spPr>
        <p:txBody>
          <a:bodyPr wrap="square" rtlCol="0">
            <a:spAutoFit/>
          </a:bodyPr>
          <a:lstStyle/>
          <a:p>
            <a:r>
              <a:rPr lang="en-GB" sz="1400" b="1" u="sng" dirty="0"/>
              <a:t>Key</a:t>
            </a:r>
            <a:endParaRPr lang="es-AR" sz="1400" b="1" u="sng" dirty="0"/>
          </a:p>
        </p:txBody>
      </p:sp>
      <p:sp>
        <p:nvSpPr>
          <p:cNvPr id="70" name="TextBox 69"/>
          <p:cNvSpPr txBox="1"/>
          <p:nvPr/>
        </p:nvSpPr>
        <p:spPr>
          <a:xfrm>
            <a:off x="2445786" y="5805265"/>
            <a:ext cx="1080120" cy="307777"/>
          </a:xfrm>
          <a:prstGeom prst="rect">
            <a:avLst/>
          </a:prstGeom>
          <a:noFill/>
        </p:spPr>
        <p:txBody>
          <a:bodyPr wrap="square" rtlCol="0">
            <a:spAutoFit/>
          </a:bodyPr>
          <a:lstStyle/>
          <a:p>
            <a:r>
              <a:rPr lang="en-GB" sz="1400" dirty="0"/>
              <a:t>= Output</a:t>
            </a:r>
            <a:endParaRPr lang="es-AR" sz="1400" dirty="0"/>
          </a:p>
        </p:txBody>
      </p:sp>
      <p:sp>
        <p:nvSpPr>
          <p:cNvPr id="71" name="TextBox 70"/>
          <p:cNvSpPr txBox="1"/>
          <p:nvPr/>
        </p:nvSpPr>
        <p:spPr>
          <a:xfrm>
            <a:off x="2445786" y="6300029"/>
            <a:ext cx="1080120" cy="307777"/>
          </a:xfrm>
          <a:prstGeom prst="rect">
            <a:avLst/>
          </a:prstGeom>
          <a:noFill/>
        </p:spPr>
        <p:txBody>
          <a:bodyPr wrap="square" rtlCol="0">
            <a:spAutoFit/>
          </a:bodyPr>
          <a:lstStyle/>
          <a:p>
            <a:r>
              <a:rPr lang="en-GB" sz="1400" dirty="0"/>
              <a:t>= Inputs</a:t>
            </a:r>
            <a:endParaRPr lang="es-AR" sz="1400" dirty="0"/>
          </a:p>
        </p:txBody>
      </p:sp>
      <p:sp>
        <p:nvSpPr>
          <p:cNvPr id="33" name="Rectangle 32"/>
          <p:cNvSpPr/>
          <p:nvPr/>
        </p:nvSpPr>
        <p:spPr>
          <a:xfrm>
            <a:off x="1775520" y="3212976"/>
            <a:ext cx="1113334" cy="576064"/>
          </a:xfrm>
          <a:prstGeom prst="rect">
            <a:avLst/>
          </a:prstGeom>
          <a:solidFill>
            <a:schemeClr val="accent2"/>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solidFill>
                  <a:schemeClr val="bg1"/>
                </a:solidFill>
              </a:rPr>
              <a:t>Annual Emissions</a:t>
            </a:r>
            <a:br>
              <a:rPr lang="en-GB" sz="1050" dirty="0">
                <a:solidFill>
                  <a:schemeClr val="bg1"/>
                </a:solidFill>
              </a:rPr>
            </a:br>
            <a:r>
              <a:rPr lang="en-GB" sz="1050" dirty="0">
                <a:solidFill>
                  <a:schemeClr val="bg1"/>
                </a:solidFill>
              </a:rPr>
              <a:t>(kg CO</a:t>
            </a:r>
            <a:r>
              <a:rPr lang="en-GB" sz="1050" baseline="-25000" dirty="0">
                <a:solidFill>
                  <a:schemeClr val="bg1"/>
                </a:solidFill>
              </a:rPr>
              <a:t>2</a:t>
            </a:r>
            <a:r>
              <a:rPr lang="en-GB" sz="1050" dirty="0">
                <a:solidFill>
                  <a:schemeClr val="bg1"/>
                </a:solidFill>
              </a:rPr>
              <a:t>e)</a:t>
            </a:r>
          </a:p>
        </p:txBody>
      </p:sp>
      <p:sp>
        <p:nvSpPr>
          <p:cNvPr id="34" name="Rectangle 33"/>
          <p:cNvSpPr/>
          <p:nvPr/>
        </p:nvSpPr>
        <p:spPr>
          <a:xfrm>
            <a:off x="3647728" y="3717032"/>
            <a:ext cx="1113334" cy="576064"/>
          </a:xfrm>
          <a:prstGeom prst="rect">
            <a:avLst/>
          </a:prstGeom>
          <a:solidFill>
            <a:schemeClr val="accent2"/>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solidFill>
                  <a:schemeClr val="bg1"/>
                </a:solidFill>
              </a:rPr>
              <a:t>Fuel consumed</a:t>
            </a:r>
            <a:br>
              <a:rPr lang="en-GB" sz="1050" dirty="0">
                <a:solidFill>
                  <a:schemeClr val="bg1"/>
                </a:solidFill>
              </a:rPr>
            </a:br>
            <a:r>
              <a:rPr lang="en-GB" sz="1050" dirty="0">
                <a:solidFill>
                  <a:schemeClr val="bg1"/>
                </a:solidFill>
              </a:rPr>
              <a:t>(kW h)</a:t>
            </a:r>
          </a:p>
        </p:txBody>
      </p:sp>
      <p:sp>
        <p:nvSpPr>
          <p:cNvPr id="35" name="Rectangle 34"/>
          <p:cNvSpPr/>
          <p:nvPr/>
        </p:nvSpPr>
        <p:spPr>
          <a:xfrm>
            <a:off x="3647728" y="2708920"/>
            <a:ext cx="1113334" cy="576064"/>
          </a:xfrm>
          <a:prstGeom prst="rect">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solidFill>
                  <a:schemeClr val="bg1"/>
                </a:solidFill>
              </a:rPr>
              <a:t>Emissions factor</a:t>
            </a:r>
            <a:br>
              <a:rPr lang="en-GB" sz="1050" dirty="0">
                <a:solidFill>
                  <a:schemeClr val="bg1"/>
                </a:solidFill>
              </a:rPr>
            </a:br>
            <a:r>
              <a:rPr lang="en-GB" sz="1050" dirty="0">
                <a:solidFill>
                  <a:schemeClr val="bg1"/>
                </a:solidFill>
              </a:rPr>
              <a:t>(kg / kW h)</a:t>
            </a:r>
          </a:p>
        </p:txBody>
      </p:sp>
      <p:sp>
        <p:nvSpPr>
          <p:cNvPr id="37" name="Rectangle 36"/>
          <p:cNvSpPr/>
          <p:nvPr/>
        </p:nvSpPr>
        <p:spPr>
          <a:xfrm>
            <a:off x="5519936" y="4293096"/>
            <a:ext cx="1113334" cy="576064"/>
          </a:xfrm>
          <a:prstGeom prst="rect">
            <a:avLst/>
          </a:prstGeom>
          <a:solidFill>
            <a:schemeClr val="accent2"/>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solidFill>
                  <a:schemeClr val="bg1"/>
                </a:solidFill>
              </a:rPr>
              <a:t>Total person-distance flown</a:t>
            </a:r>
            <a:br>
              <a:rPr lang="en-GB" sz="1050" dirty="0">
                <a:solidFill>
                  <a:schemeClr val="bg1"/>
                </a:solidFill>
              </a:rPr>
            </a:br>
            <a:r>
              <a:rPr lang="en-GB" sz="1050" dirty="0">
                <a:solidFill>
                  <a:schemeClr val="bg1"/>
                </a:solidFill>
              </a:rPr>
              <a:t>(passenger-km)</a:t>
            </a:r>
          </a:p>
        </p:txBody>
      </p:sp>
      <p:sp>
        <p:nvSpPr>
          <p:cNvPr id="39" name="Rectangle 38"/>
          <p:cNvSpPr/>
          <p:nvPr/>
        </p:nvSpPr>
        <p:spPr>
          <a:xfrm>
            <a:off x="5519936" y="2708920"/>
            <a:ext cx="1113334" cy="576064"/>
          </a:xfrm>
          <a:prstGeom prst="rect">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r>
              <a:rPr lang="en-GB" sz="1050" b="1" dirty="0">
                <a:solidFill>
                  <a:schemeClr val="bg1"/>
                </a:solidFill>
              </a:rPr>
              <a:t>Efficiency</a:t>
            </a:r>
            <a:br>
              <a:rPr lang="en-GB" sz="1050" dirty="0">
                <a:solidFill>
                  <a:schemeClr val="bg1"/>
                </a:solidFill>
              </a:rPr>
            </a:br>
            <a:r>
              <a:rPr lang="en-GB" sz="1050" dirty="0">
                <a:solidFill>
                  <a:schemeClr val="bg1"/>
                </a:solidFill>
              </a:rPr>
              <a:t>(kW h / passenger-km)</a:t>
            </a:r>
          </a:p>
        </p:txBody>
      </p:sp>
      <p:sp>
        <p:nvSpPr>
          <p:cNvPr id="41" name="Rectangle 40"/>
          <p:cNvSpPr/>
          <p:nvPr/>
        </p:nvSpPr>
        <p:spPr>
          <a:xfrm>
            <a:off x="7320136" y="2708920"/>
            <a:ext cx="1113334" cy="576064"/>
          </a:xfrm>
          <a:prstGeom prst="rect">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r>
              <a:rPr lang="en-GB" sz="1050" b="1" dirty="0">
                <a:solidFill>
                  <a:schemeClr val="bg1"/>
                </a:solidFill>
              </a:rPr>
              <a:t>UK population</a:t>
            </a:r>
            <a:br>
              <a:rPr lang="en-GB" sz="1050" dirty="0">
                <a:solidFill>
                  <a:schemeClr val="tx1"/>
                </a:solidFill>
              </a:rPr>
            </a:br>
            <a:endParaRPr lang="en-GB" sz="1050" dirty="0">
              <a:solidFill>
                <a:schemeClr val="tx1"/>
              </a:solidFill>
            </a:endParaRPr>
          </a:p>
        </p:txBody>
      </p:sp>
      <p:sp>
        <p:nvSpPr>
          <p:cNvPr id="42" name="Rectangle 41"/>
          <p:cNvSpPr/>
          <p:nvPr/>
        </p:nvSpPr>
        <p:spPr>
          <a:xfrm>
            <a:off x="9192344" y="3933056"/>
            <a:ext cx="1113334" cy="576064"/>
          </a:xfrm>
          <a:prstGeom prst="rect">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r>
              <a:rPr lang="en-GB" sz="1050" b="1" dirty="0">
                <a:solidFill>
                  <a:schemeClr val="bg1"/>
                </a:solidFill>
              </a:rPr>
              <a:t>Average number of flights / year</a:t>
            </a:r>
            <a:endParaRPr lang="en-GB" sz="1050" dirty="0">
              <a:solidFill>
                <a:schemeClr val="bg1"/>
              </a:solidFill>
            </a:endParaRPr>
          </a:p>
        </p:txBody>
      </p:sp>
      <p:sp>
        <p:nvSpPr>
          <p:cNvPr id="48" name="Rectangle 47"/>
          <p:cNvSpPr/>
          <p:nvPr/>
        </p:nvSpPr>
        <p:spPr>
          <a:xfrm>
            <a:off x="9192344" y="5413945"/>
            <a:ext cx="1113334" cy="576064"/>
          </a:xfrm>
          <a:prstGeom prst="rect">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050" b="1" dirty="0">
                <a:solidFill>
                  <a:schemeClr val="bg1"/>
                </a:solidFill>
              </a:rPr>
              <a:t>Average distance per flight</a:t>
            </a:r>
          </a:p>
          <a:p>
            <a:pPr algn="ctr"/>
            <a:r>
              <a:rPr lang="en-GB" sz="1050" dirty="0">
                <a:solidFill>
                  <a:schemeClr val="bg1"/>
                </a:solidFill>
              </a:rPr>
              <a:t>(km)</a:t>
            </a:r>
          </a:p>
        </p:txBody>
      </p:sp>
      <p:sp>
        <p:nvSpPr>
          <p:cNvPr id="49" name="Rectangle 48"/>
          <p:cNvSpPr/>
          <p:nvPr/>
        </p:nvSpPr>
        <p:spPr>
          <a:xfrm>
            <a:off x="7320136" y="4725144"/>
            <a:ext cx="1113334" cy="576064"/>
          </a:xfrm>
          <a:prstGeom prst="rect">
            <a:avLst/>
          </a:prstGeom>
          <a:solidFill>
            <a:schemeClr val="accent2"/>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r>
              <a:rPr lang="en-GB" sz="1050" b="1" dirty="0">
                <a:solidFill>
                  <a:schemeClr val="bg1"/>
                </a:solidFill>
              </a:rPr>
              <a:t>Distance flown</a:t>
            </a:r>
            <a:br>
              <a:rPr lang="en-GB" sz="1050" b="1" dirty="0">
                <a:solidFill>
                  <a:schemeClr val="bg1"/>
                </a:solidFill>
              </a:rPr>
            </a:br>
            <a:r>
              <a:rPr lang="en-GB" sz="1050" b="1" dirty="0">
                <a:solidFill>
                  <a:schemeClr val="bg1"/>
                </a:solidFill>
              </a:rPr>
              <a:t>per person</a:t>
            </a:r>
          </a:p>
          <a:p>
            <a:pPr algn="ctr"/>
            <a:r>
              <a:rPr lang="en-GB" sz="1050" dirty="0">
                <a:solidFill>
                  <a:schemeClr val="bg1"/>
                </a:solidFill>
              </a:rPr>
              <a:t>(passenger-km)</a:t>
            </a:r>
          </a:p>
        </p:txBody>
      </p:sp>
      <p:sp>
        <p:nvSpPr>
          <p:cNvPr id="50" name="Oval 49"/>
          <p:cNvSpPr/>
          <p:nvPr/>
        </p:nvSpPr>
        <p:spPr>
          <a:xfrm>
            <a:off x="3071664" y="3346698"/>
            <a:ext cx="308620" cy="308620"/>
          </a:xfrm>
          <a:prstGeom prst="ellipse">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50" dirty="0">
                <a:solidFill>
                  <a:schemeClr val="tx1"/>
                </a:solidFill>
              </a:rPr>
              <a:t>×</a:t>
            </a:r>
          </a:p>
        </p:txBody>
      </p:sp>
      <p:cxnSp>
        <p:nvCxnSpPr>
          <p:cNvPr id="51" name="Elbow Connector 50"/>
          <p:cNvCxnSpPr>
            <a:stCxn id="33" idx="3"/>
            <a:endCxn id="50" idx="2"/>
          </p:cNvCxnSpPr>
          <p:nvPr/>
        </p:nvCxnSpPr>
        <p:spPr>
          <a:xfrm>
            <a:off x="2888854" y="3501008"/>
            <a:ext cx="182810" cy="127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4" idx="1"/>
            <a:endCxn id="50" idx="6"/>
          </p:cNvCxnSpPr>
          <p:nvPr/>
        </p:nvCxnSpPr>
        <p:spPr>
          <a:xfrm rot="10800000">
            <a:off x="3380284" y="3501008"/>
            <a:ext cx="267444" cy="50405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53" name="Elbow Connector 52"/>
          <p:cNvCxnSpPr>
            <a:stCxn id="35" idx="1"/>
            <a:endCxn id="50" idx="6"/>
          </p:cNvCxnSpPr>
          <p:nvPr/>
        </p:nvCxnSpPr>
        <p:spPr>
          <a:xfrm rot="10800000" flipV="1">
            <a:off x="3380284" y="2996952"/>
            <a:ext cx="267444" cy="50405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4943872" y="3861048"/>
            <a:ext cx="308620" cy="308620"/>
          </a:xfrm>
          <a:prstGeom prst="ellipse">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50" dirty="0">
                <a:solidFill>
                  <a:schemeClr val="tx1"/>
                </a:solidFill>
              </a:rPr>
              <a:t>×</a:t>
            </a:r>
          </a:p>
        </p:txBody>
      </p:sp>
      <p:cxnSp>
        <p:nvCxnSpPr>
          <p:cNvPr id="55" name="Elbow Connector 54"/>
          <p:cNvCxnSpPr>
            <a:stCxn id="34" idx="3"/>
            <a:endCxn id="54" idx="2"/>
          </p:cNvCxnSpPr>
          <p:nvPr/>
        </p:nvCxnSpPr>
        <p:spPr>
          <a:xfrm>
            <a:off x="4761062" y="4005064"/>
            <a:ext cx="182810" cy="1029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56" name="Elbow Connector 55"/>
          <p:cNvCxnSpPr>
            <a:stCxn id="54" idx="6"/>
            <a:endCxn id="39" idx="1"/>
          </p:cNvCxnSpPr>
          <p:nvPr/>
        </p:nvCxnSpPr>
        <p:spPr>
          <a:xfrm flipV="1">
            <a:off x="5252492" y="2996952"/>
            <a:ext cx="267444" cy="101840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57" name="Elbow Connector 56"/>
          <p:cNvCxnSpPr>
            <a:stCxn id="37" idx="1"/>
            <a:endCxn id="54" idx="6"/>
          </p:cNvCxnSpPr>
          <p:nvPr/>
        </p:nvCxnSpPr>
        <p:spPr>
          <a:xfrm rot="10800000">
            <a:off x="5252492" y="4015358"/>
            <a:ext cx="267444" cy="56577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58" name="Oval 57"/>
          <p:cNvSpPr/>
          <p:nvPr/>
        </p:nvSpPr>
        <p:spPr>
          <a:xfrm>
            <a:off x="6811516" y="4437112"/>
            <a:ext cx="308620" cy="308620"/>
          </a:xfrm>
          <a:prstGeom prst="ellipse">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50" dirty="0">
                <a:solidFill>
                  <a:schemeClr val="tx1"/>
                </a:solidFill>
              </a:rPr>
              <a:t>×</a:t>
            </a:r>
          </a:p>
        </p:txBody>
      </p:sp>
      <p:cxnSp>
        <p:nvCxnSpPr>
          <p:cNvPr id="59" name="Elbow Connector 58"/>
          <p:cNvCxnSpPr>
            <a:stCxn id="37" idx="3"/>
            <a:endCxn id="58" idx="2"/>
          </p:cNvCxnSpPr>
          <p:nvPr/>
        </p:nvCxnSpPr>
        <p:spPr>
          <a:xfrm>
            <a:off x="6633270" y="4581128"/>
            <a:ext cx="178246" cy="1029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58" idx="6"/>
            <a:endCxn id="41" idx="1"/>
          </p:cNvCxnSpPr>
          <p:nvPr/>
        </p:nvCxnSpPr>
        <p:spPr>
          <a:xfrm flipV="1">
            <a:off x="7120136" y="2996952"/>
            <a:ext cx="200000" cy="159447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1" name="Elbow Connector 60"/>
          <p:cNvCxnSpPr>
            <a:stCxn id="49" idx="1"/>
            <a:endCxn id="58" idx="6"/>
          </p:cNvCxnSpPr>
          <p:nvPr/>
        </p:nvCxnSpPr>
        <p:spPr>
          <a:xfrm rot="10800000">
            <a:off x="7120136" y="4591422"/>
            <a:ext cx="200000" cy="42175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8616280" y="4848572"/>
            <a:ext cx="308620" cy="308620"/>
          </a:xfrm>
          <a:prstGeom prst="ellipse">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50" dirty="0">
                <a:solidFill>
                  <a:schemeClr val="tx1"/>
                </a:solidFill>
              </a:rPr>
              <a:t>×</a:t>
            </a:r>
          </a:p>
        </p:txBody>
      </p:sp>
      <p:cxnSp>
        <p:nvCxnSpPr>
          <p:cNvPr id="63" name="Elbow Connector 62"/>
          <p:cNvCxnSpPr>
            <a:stCxn id="49" idx="3"/>
            <a:endCxn id="62" idx="2"/>
          </p:cNvCxnSpPr>
          <p:nvPr/>
        </p:nvCxnSpPr>
        <p:spPr>
          <a:xfrm flipV="1">
            <a:off x="8433470" y="5002882"/>
            <a:ext cx="182810" cy="1029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4" name="Elbow Connector 63"/>
          <p:cNvCxnSpPr>
            <a:stCxn id="62" idx="6"/>
            <a:endCxn id="42" idx="1"/>
          </p:cNvCxnSpPr>
          <p:nvPr/>
        </p:nvCxnSpPr>
        <p:spPr>
          <a:xfrm flipV="1">
            <a:off x="8924900" y="4221088"/>
            <a:ext cx="267444" cy="78179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5" name="Elbow Connector 64"/>
          <p:cNvCxnSpPr>
            <a:stCxn id="48" idx="1"/>
            <a:endCxn id="62" idx="6"/>
          </p:cNvCxnSpPr>
          <p:nvPr/>
        </p:nvCxnSpPr>
        <p:spPr>
          <a:xfrm rot="10800000">
            <a:off x="8924900" y="5002884"/>
            <a:ext cx="267444" cy="69909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2855640" y="1763524"/>
            <a:ext cx="8496944" cy="369332"/>
          </a:xfrm>
          <a:prstGeom prst="rect">
            <a:avLst/>
          </a:prstGeom>
          <a:noFill/>
        </p:spPr>
        <p:txBody>
          <a:bodyPr wrap="square" rtlCol="0">
            <a:spAutoFit/>
          </a:bodyPr>
          <a:lstStyle/>
          <a:p>
            <a:r>
              <a:rPr lang="en-GB" dirty="0"/>
              <a:t>Abiding principle. Don’t over complicate. If you can simplify, do. </a:t>
            </a:r>
            <a:endParaRPr lang="es-AR" dirty="0"/>
          </a:p>
        </p:txBody>
      </p:sp>
    </p:spTree>
    <p:extLst>
      <p:ext uri="{BB962C8B-B14F-4D97-AF65-F5344CB8AC3E}">
        <p14:creationId xmlns:p14="http://schemas.microsoft.com/office/powerpoint/2010/main" val="2851919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Driver tree: What are the drivers for solar PV in Kenya?</a:t>
            </a:r>
            <a:endParaRPr lang="es-AR" dirty="0"/>
          </a:p>
        </p:txBody>
      </p:sp>
      <p:sp>
        <p:nvSpPr>
          <p:cNvPr id="67" name="Rectangle 66"/>
          <p:cNvSpPr/>
          <p:nvPr/>
        </p:nvSpPr>
        <p:spPr>
          <a:xfrm>
            <a:off x="1753326" y="6309320"/>
            <a:ext cx="454242" cy="43204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400" dirty="0">
              <a:solidFill>
                <a:schemeClr val="tx1"/>
              </a:solidFill>
            </a:endParaRPr>
          </a:p>
        </p:txBody>
      </p:sp>
      <p:sp>
        <p:nvSpPr>
          <p:cNvPr id="68" name="Rectangle 67"/>
          <p:cNvSpPr/>
          <p:nvPr/>
        </p:nvSpPr>
        <p:spPr>
          <a:xfrm>
            <a:off x="1753326" y="5805264"/>
            <a:ext cx="454242" cy="43204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400" dirty="0">
              <a:solidFill>
                <a:schemeClr val="tx1"/>
              </a:solidFill>
            </a:endParaRPr>
          </a:p>
        </p:txBody>
      </p:sp>
      <p:sp>
        <p:nvSpPr>
          <p:cNvPr id="69" name="TextBox 68"/>
          <p:cNvSpPr txBox="1"/>
          <p:nvPr/>
        </p:nvSpPr>
        <p:spPr>
          <a:xfrm>
            <a:off x="2495600" y="5373217"/>
            <a:ext cx="684076" cy="307777"/>
          </a:xfrm>
          <a:prstGeom prst="rect">
            <a:avLst/>
          </a:prstGeom>
          <a:noFill/>
        </p:spPr>
        <p:txBody>
          <a:bodyPr wrap="square" rtlCol="0">
            <a:spAutoFit/>
          </a:bodyPr>
          <a:lstStyle/>
          <a:p>
            <a:r>
              <a:rPr lang="en-GB" sz="1400" b="1" u="sng" dirty="0"/>
              <a:t>Key</a:t>
            </a:r>
            <a:endParaRPr lang="es-AR" sz="1400" b="1" u="sng" dirty="0"/>
          </a:p>
        </p:txBody>
      </p:sp>
      <p:sp>
        <p:nvSpPr>
          <p:cNvPr id="70" name="TextBox 69"/>
          <p:cNvSpPr txBox="1"/>
          <p:nvPr/>
        </p:nvSpPr>
        <p:spPr>
          <a:xfrm>
            <a:off x="2207568" y="5805265"/>
            <a:ext cx="1080120" cy="307777"/>
          </a:xfrm>
          <a:prstGeom prst="rect">
            <a:avLst/>
          </a:prstGeom>
          <a:noFill/>
        </p:spPr>
        <p:txBody>
          <a:bodyPr wrap="square" rtlCol="0">
            <a:spAutoFit/>
          </a:bodyPr>
          <a:lstStyle/>
          <a:p>
            <a:r>
              <a:rPr lang="en-GB" sz="1400" dirty="0"/>
              <a:t>= Output</a:t>
            </a:r>
            <a:endParaRPr lang="es-AR" sz="1400" dirty="0"/>
          </a:p>
        </p:txBody>
      </p:sp>
      <p:sp>
        <p:nvSpPr>
          <p:cNvPr id="71" name="TextBox 70"/>
          <p:cNvSpPr txBox="1"/>
          <p:nvPr/>
        </p:nvSpPr>
        <p:spPr>
          <a:xfrm>
            <a:off x="2207568" y="6300029"/>
            <a:ext cx="1080120" cy="307777"/>
          </a:xfrm>
          <a:prstGeom prst="rect">
            <a:avLst/>
          </a:prstGeom>
          <a:noFill/>
        </p:spPr>
        <p:txBody>
          <a:bodyPr wrap="square" rtlCol="0">
            <a:spAutoFit/>
          </a:bodyPr>
          <a:lstStyle/>
          <a:p>
            <a:r>
              <a:rPr lang="en-GB" sz="1400" dirty="0"/>
              <a:t>= Inputs</a:t>
            </a:r>
            <a:endParaRPr lang="es-AR" sz="1400" dirty="0"/>
          </a:p>
        </p:txBody>
      </p:sp>
      <p:sp>
        <p:nvSpPr>
          <p:cNvPr id="33" name="Rectangle 32"/>
          <p:cNvSpPr/>
          <p:nvPr/>
        </p:nvSpPr>
        <p:spPr>
          <a:xfrm>
            <a:off x="3791744" y="3212976"/>
            <a:ext cx="1185342" cy="576064"/>
          </a:xfrm>
          <a:prstGeom prst="rect">
            <a:avLst/>
          </a:prstGeom>
          <a:solidFill>
            <a:schemeClr val="accent2"/>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solidFill>
                  <a:schemeClr val="bg1"/>
                </a:solidFill>
              </a:rPr>
              <a:t>Annual Electricity generated</a:t>
            </a:r>
            <a:br>
              <a:rPr lang="en-GB" sz="1050" dirty="0">
                <a:solidFill>
                  <a:schemeClr val="bg1"/>
                </a:solidFill>
              </a:rPr>
            </a:br>
            <a:r>
              <a:rPr lang="en-GB" sz="1050" dirty="0">
                <a:solidFill>
                  <a:schemeClr val="bg1"/>
                </a:solidFill>
              </a:rPr>
              <a:t>(TWh)</a:t>
            </a:r>
          </a:p>
        </p:txBody>
      </p:sp>
      <p:sp>
        <p:nvSpPr>
          <p:cNvPr id="34" name="Rectangle 33"/>
          <p:cNvSpPr/>
          <p:nvPr/>
        </p:nvSpPr>
        <p:spPr>
          <a:xfrm>
            <a:off x="5737896" y="4575696"/>
            <a:ext cx="1113334" cy="653504"/>
          </a:xfrm>
          <a:prstGeom prst="rect">
            <a:avLst/>
          </a:prstGeom>
          <a:solidFill>
            <a:schemeClr val="accent2"/>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solidFill>
                  <a:schemeClr val="bg1"/>
                </a:solidFill>
              </a:rPr>
              <a:t>Total solar panels installed (</a:t>
            </a:r>
            <a:r>
              <a:rPr lang="en-GB" sz="1050" b="1" dirty="0" err="1">
                <a:solidFill>
                  <a:schemeClr val="bg1"/>
                </a:solidFill>
              </a:rPr>
              <a:t>sq</a:t>
            </a:r>
            <a:r>
              <a:rPr lang="en-GB" sz="1050" b="1" dirty="0">
                <a:solidFill>
                  <a:schemeClr val="bg1"/>
                </a:solidFill>
              </a:rPr>
              <a:t> m)</a:t>
            </a:r>
          </a:p>
        </p:txBody>
      </p:sp>
      <p:sp>
        <p:nvSpPr>
          <p:cNvPr id="35" name="Rectangle 34"/>
          <p:cNvSpPr/>
          <p:nvPr/>
        </p:nvSpPr>
        <p:spPr>
          <a:xfrm>
            <a:off x="5735960" y="2708920"/>
            <a:ext cx="1113334" cy="576064"/>
          </a:xfrm>
          <a:prstGeom prst="rect">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solidFill>
                  <a:schemeClr val="bg1"/>
                </a:solidFill>
              </a:rPr>
              <a:t>Efficiency factor </a:t>
            </a:r>
          </a:p>
          <a:p>
            <a:pPr algn="ctr"/>
            <a:r>
              <a:rPr lang="en-GB" sz="1050" dirty="0">
                <a:solidFill>
                  <a:schemeClr val="bg1"/>
                </a:solidFill>
              </a:rPr>
              <a:t>(%)</a:t>
            </a:r>
          </a:p>
        </p:txBody>
      </p:sp>
      <p:sp>
        <p:nvSpPr>
          <p:cNvPr id="37" name="Rectangle 36"/>
          <p:cNvSpPr/>
          <p:nvPr/>
        </p:nvSpPr>
        <p:spPr>
          <a:xfrm>
            <a:off x="7258397" y="5151760"/>
            <a:ext cx="1113334" cy="576064"/>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solidFill>
                  <a:schemeClr val="bg1"/>
                </a:solidFill>
              </a:rPr>
              <a:t>Average roof area (</a:t>
            </a:r>
            <a:r>
              <a:rPr lang="en-GB" sz="1050" b="1" dirty="0" err="1">
                <a:solidFill>
                  <a:schemeClr val="bg1"/>
                </a:solidFill>
              </a:rPr>
              <a:t>sq</a:t>
            </a:r>
            <a:r>
              <a:rPr lang="en-GB" sz="1050" b="1" dirty="0">
                <a:solidFill>
                  <a:schemeClr val="bg1"/>
                </a:solidFill>
              </a:rPr>
              <a:t> metre)</a:t>
            </a:r>
            <a:endParaRPr lang="en-GB" sz="1050" dirty="0">
              <a:solidFill>
                <a:schemeClr val="bg1"/>
              </a:solidFill>
            </a:endParaRPr>
          </a:p>
        </p:txBody>
      </p:sp>
      <p:sp>
        <p:nvSpPr>
          <p:cNvPr id="39" name="Rectangle 38"/>
          <p:cNvSpPr/>
          <p:nvPr/>
        </p:nvSpPr>
        <p:spPr>
          <a:xfrm>
            <a:off x="7248128" y="4077072"/>
            <a:ext cx="1113334" cy="576064"/>
          </a:xfrm>
          <a:prstGeom prst="rect">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r>
              <a:rPr lang="en-GB" sz="1050" b="1" dirty="0">
                <a:solidFill>
                  <a:schemeClr val="bg1"/>
                </a:solidFill>
              </a:rPr>
              <a:t>Number of roofs</a:t>
            </a:r>
            <a:endParaRPr lang="en-GB" sz="1050" dirty="0">
              <a:solidFill>
                <a:schemeClr val="bg1"/>
              </a:solidFill>
            </a:endParaRPr>
          </a:p>
        </p:txBody>
      </p:sp>
      <p:sp>
        <p:nvSpPr>
          <p:cNvPr id="50" name="Oval 49"/>
          <p:cNvSpPr/>
          <p:nvPr/>
        </p:nvSpPr>
        <p:spPr>
          <a:xfrm>
            <a:off x="5159896" y="3346698"/>
            <a:ext cx="308620" cy="308620"/>
          </a:xfrm>
          <a:prstGeom prst="ellipse">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50" dirty="0">
                <a:solidFill>
                  <a:schemeClr val="tx1"/>
                </a:solidFill>
              </a:rPr>
              <a:t>×</a:t>
            </a:r>
          </a:p>
        </p:txBody>
      </p:sp>
      <p:cxnSp>
        <p:nvCxnSpPr>
          <p:cNvPr id="51" name="Elbow Connector 50"/>
          <p:cNvCxnSpPr>
            <a:stCxn id="33" idx="3"/>
            <a:endCxn id="50" idx="2"/>
          </p:cNvCxnSpPr>
          <p:nvPr/>
        </p:nvCxnSpPr>
        <p:spPr>
          <a:xfrm>
            <a:off x="4977086" y="3501008"/>
            <a:ext cx="182810" cy="127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4" idx="1"/>
            <a:endCxn id="50" idx="6"/>
          </p:cNvCxnSpPr>
          <p:nvPr/>
        </p:nvCxnSpPr>
        <p:spPr>
          <a:xfrm rot="10800000">
            <a:off x="5468516" y="3501008"/>
            <a:ext cx="269380" cy="140144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53" name="Elbow Connector 52"/>
          <p:cNvCxnSpPr>
            <a:stCxn id="35" idx="1"/>
          </p:cNvCxnSpPr>
          <p:nvPr/>
        </p:nvCxnSpPr>
        <p:spPr>
          <a:xfrm rot="10800000" flipV="1">
            <a:off x="5202064" y="2996952"/>
            <a:ext cx="533896" cy="504056"/>
          </a:xfrm>
          <a:prstGeom prst="bentConnector3">
            <a:avLst>
              <a:gd name="adj1" fmla="val 26807"/>
            </a:avLst>
          </a:prstGeom>
        </p:spPr>
        <p:style>
          <a:lnRef idx="1">
            <a:schemeClr val="accent1"/>
          </a:lnRef>
          <a:fillRef idx="0">
            <a:schemeClr val="accent1"/>
          </a:fillRef>
          <a:effectRef idx="0">
            <a:schemeClr val="accent1"/>
          </a:effectRef>
          <a:fontRef idx="minor">
            <a:schemeClr val="tx1"/>
          </a:fontRef>
        </p:style>
      </p:cxnSp>
      <p:cxnSp>
        <p:nvCxnSpPr>
          <p:cNvPr id="56" name="Elbow Connector 55"/>
          <p:cNvCxnSpPr>
            <a:endCxn id="39" idx="1"/>
          </p:cNvCxnSpPr>
          <p:nvPr/>
        </p:nvCxnSpPr>
        <p:spPr>
          <a:xfrm rot="5400000" flipH="1" flipV="1">
            <a:off x="6882942" y="4503976"/>
            <a:ext cx="504059" cy="22631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7" name="Elbow Connector 56"/>
          <p:cNvCxnSpPr>
            <a:stCxn id="37" idx="1"/>
            <a:endCxn id="34" idx="3"/>
          </p:cNvCxnSpPr>
          <p:nvPr/>
        </p:nvCxnSpPr>
        <p:spPr>
          <a:xfrm rot="10800000">
            <a:off x="6851232" y="4902448"/>
            <a:ext cx="407167" cy="53734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58" name="Oval 57"/>
          <p:cNvSpPr/>
          <p:nvPr/>
        </p:nvSpPr>
        <p:spPr>
          <a:xfrm>
            <a:off x="6904460" y="4694263"/>
            <a:ext cx="308620" cy="308620"/>
          </a:xfrm>
          <a:prstGeom prst="ellipse">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50" dirty="0">
                <a:solidFill>
                  <a:schemeClr val="tx1"/>
                </a:solidFill>
              </a:rPr>
              <a:t>×</a:t>
            </a:r>
          </a:p>
        </p:txBody>
      </p:sp>
      <p:sp>
        <p:nvSpPr>
          <p:cNvPr id="2" name="TextBox 1"/>
          <p:cNvSpPr txBox="1"/>
          <p:nvPr/>
        </p:nvSpPr>
        <p:spPr>
          <a:xfrm>
            <a:off x="2855640" y="1763524"/>
            <a:ext cx="8496944" cy="369332"/>
          </a:xfrm>
          <a:prstGeom prst="rect">
            <a:avLst/>
          </a:prstGeom>
          <a:noFill/>
        </p:spPr>
        <p:txBody>
          <a:bodyPr wrap="square" rtlCol="0">
            <a:spAutoFit/>
          </a:bodyPr>
          <a:lstStyle/>
          <a:p>
            <a:r>
              <a:rPr lang="en-GB" dirty="0"/>
              <a:t>Abiding principle. Don’t over complicate. If you can simplify, do. </a:t>
            </a:r>
            <a:endParaRPr lang="es-AR" dirty="0"/>
          </a:p>
        </p:txBody>
      </p:sp>
      <p:sp>
        <p:nvSpPr>
          <p:cNvPr id="36" name="Rectangle 35"/>
          <p:cNvSpPr/>
          <p:nvPr/>
        </p:nvSpPr>
        <p:spPr>
          <a:xfrm>
            <a:off x="5735960" y="3645024"/>
            <a:ext cx="1113334" cy="576064"/>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solidFill>
                  <a:schemeClr val="bg1"/>
                </a:solidFill>
              </a:rPr>
              <a:t>Average sunlight</a:t>
            </a:r>
          </a:p>
          <a:p>
            <a:pPr algn="ctr"/>
            <a:r>
              <a:rPr lang="en-GB" sz="1050" dirty="0">
                <a:solidFill>
                  <a:schemeClr val="bg1"/>
                </a:solidFill>
              </a:rPr>
              <a:t>(W </a:t>
            </a:r>
            <a:r>
              <a:rPr lang="en-GB" sz="1050" dirty="0" err="1">
                <a:solidFill>
                  <a:schemeClr val="bg1"/>
                </a:solidFill>
              </a:rPr>
              <a:t>sq</a:t>
            </a:r>
            <a:r>
              <a:rPr lang="en-GB" sz="1050" dirty="0">
                <a:solidFill>
                  <a:schemeClr val="bg1"/>
                </a:solidFill>
              </a:rPr>
              <a:t> m)</a:t>
            </a:r>
          </a:p>
        </p:txBody>
      </p:sp>
      <p:cxnSp>
        <p:nvCxnSpPr>
          <p:cNvPr id="40" name="Elbow Connector 39"/>
          <p:cNvCxnSpPr>
            <a:stCxn id="36" idx="1"/>
          </p:cNvCxnSpPr>
          <p:nvPr/>
        </p:nvCxnSpPr>
        <p:spPr>
          <a:xfrm rot="10800000" flipV="1">
            <a:off x="5602238" y="3933056"/>
            <a:ext cx="133722" cy="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222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What does your 1-pager look like (write template)</a:t>
            </a:r>
            <a:endParaRPr lang="es-AR" dirty="0"/>
          </a:p>
        </p:txBody>
      </p:sp>
      <p:sp>
        <p:nvSpPr>
          <p:cNvPr id="4" name="TextBox 3"/>
          <p:cNvSpPr txBox="1"/>
          <p:nvPr/>
        </p:nvSpPr>
        <p:spPr>
          <a:xfrm>
            <a:off x="1631504" y="1967344"/>
            <a:ext cx="3312368" cy="2585323"/>
          </a:xfrm>
          <a:prstGeom prst="rect">
            <a:avLst/>
          </a:prstGeom>
          <a:noFill/>
        </p:spPr>
        <p:txBody>
          <a:bodyPr wrap="square" rtlCol="0">
            <a:spAutoFit/>
          </a:bodyPr>
          <a:lstStyle/>
          <a:p>
            <a:r>
              <a:rPr lang="en-GB" i="1" dirty="0"/>
              <a:t>Kenya has strong potential for solar projects and has already installed c15MW.</a:t>
            </a:r>
          </a:p>
          <a:p>
            <a:endParaRPr lang="en-GB" b="1" i="1" dirty="0"/>
          </a:p>
          <a:p>
            <a:r>
              <a:rPr lang="en-GB" b="1" i="1" dirty="0"/>
              <a:t>Level 1</a:t>
            </a:r>
          </a:p>
          <a:p>
            <a:endParaRPr lang="en-GB" b="1" i="1" dirty="0"/>
          </a:p>
          <a:p>
            <a:endParaRPr lang="en-GB" b="1" i="1" dirty="0"/>
          </a:p>
          <a:p>
            <a:r>
              <a:rPr lang="en-GB" b="1" i="1" dirty="0"/>
              <a:t>Level 2</a:t>
            </a:r>
          </a:p>
          <a:p>
            <a:endParaRPr lang="en-GB" b="1" i="1" dirty="0"/>
          </a:p>
        </p:txBody>
      </p:sp>
      <p:sp>
        <p:nvSpPr>
          <p:cNvPr id="5" name="TextBox 4"/>
          <p:cNvSpPr txBox="1"/>
          <p:nvPr/>
        </p:nvSpPr>
        <p:spPr>
          <a:xfrm>
            <a:off x="5087888" y="1978963"/>
            <a:ext cx="2664296" cy="4247317"/>
          </a:xfrm>
          <a:prstGeom prst="rect">
            <a:avLst/>
          </a:prstGeom>
          <a:noFill/>
        </p:spPr>
        <p:txBody>
          <a:bodyPr wrap="square" rtlCol="0">
            <a:spAutoFit/>
          </a:bodyPr>
          <a:lstStyle/>
          <a:p>
            <a:r>
              <a:rPr lang="en-GB" b="1" i="1" dirty="0"/>
              <a:t>Level 3</a:t>
            </a:r>
          </a:p>
          <a:p>
            <a:endParaRPr lang="en-GB" b="1" i="1" dirty="0"/>
          </a:p>
          <a:p>
            <a:endParaRPr lang="en-GB" b="1" i="1" dirty="0"/>
          </a:p>
          <a:p>
            <a:endParaRPr lang="en-GB" b="1" i="1" dirty="0"/>
          </a:p>
          <a:p>
            <a:endParaRPr lang="en-GB" b="1" i="1" dirty="0"/>
          </a:p>
          <a:p>
            <a:endParaRPr lang="en-GB" b="1" i="1" dirty="0"/>
          </a:p>
          <a:p>
            <a:endParaRPr lang="en-GB" b="1" i="1" dirty="0"/>
          </a:p>
          <a:p>
            <a:endParaRPr lang="en-GB" b="1" i="1" dirty="0"/>
          </a:p>
          <a:p>
            <a:endParaRPr lang="en-GB" b="1" i="1" dirty="0"/>
          </a:p>
          <a:p>
            <a:endParaRPr lang="en-GB" b="1" i="1" dirty="0"/>
          </a:p>
          <a:p>
            <a:r>
              <a:rPr lang="en-GB" b="1" i="1" dirty="0"/>
              <a:t>Level 4</a:t>
            </a:r>
          </a:p>
          <a:p>
            <a:endParaRPr lang="en-GB" b="1" i="1" dirty="0"/>
          </a:p>
          <a:p>
            <a:endParaRPr lang="en-GB" b="1" i="1" dirty="0"/>
          </a:p>
          <a:p>
            <a:endParaRPr lang="en-GB" b="1" i="1" dirty="0"/>
          </a:p>
          <a:p>
            <a:endParaRPr lang="en-GB" b="1" i="1" dirty="0"/>
          </a:p>
        </p:txBody>
      </p:sp>
    </p:spTree>
    <p:extLst>
      <p:ext uri="{BB962C8B-B14F-4D97-AF65-F5344CB8AC3E}">
        <p14:creationId xmlns:p14="http://schemas.microsoft.com/office/powerpoint/2010/main" val="1108390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What is this missing out or what are the broad assumptions</a:t>
            </a:r>
            <a:endParaRPr lang="es-AR" dirty="0"/>
          </a:p>
        </p:txBody>
      </p:sp>
      <p:sp>
        <p:nvSpPr>
          <p:cNvPr id="4" name="Text Placeholder 3"/>
          <p:cNvSpPr txBox="1">
            <a:spLocks noGrp="1"/>
          </p:cNvSpPr>
          <p:nvPr>
            <p:ph type="body" idx="1"/>
          </p:nvPr>
        </p:nvSpPr>
        <p:spPr>
          <a:xfrm>
            <a:off x="2424113" y="1844675"/>
            <a:ext cx="6616700" cy="5586145"/>
          </a:xfrm>
          <a:prstGeom prst="rect">
            <a:avLst/>
          </a:prstGeom>
          <a:noFill/>
        </p:spPr>
        <p:txBody>
          <a:bodyPr wrap="square" rtlCol="0">
            <a:spAutoFit/>
          </a:bodyPr>
          <a:lstStyle/>
          <a:p>
            <a:pPr marL="285750" indent="-285750">
              <a:buFont typeface="Arial" pitchFamily="34" charset="0"/>
              <a:buChar char="•"/>
            </a:pPr>
            <a:r>
              <a:rPr lang="en-GB" dirty="0"/>
              <a:t>Assumes normal PV, rather than Concentrating Solar Power (CSP). But you can change that quite easily by varying the efficiency factor</a:t>
            </a:r>
          </a:p>
          <a:p>
            <a:endParaRPr lang="en-GB" dirty="0"/>
          </a:p>
          <a:p>
            <a:pPr marL="285750" indent="-285750">
              <a:buFont typeface="Arial" pitchFamily="34" charset="0"/>
              <a:buChar char="•"/>
            </a:pPr>
            <a:r>
              <a:rPr lang="en-GB" dirty="0"/>
              <a:t>That normal PV does not become more efficient in the future – again this can be changed, so check with your stakeholders</a:t>
            </a:r>
          </a:p>
          <a:p>
            <a:pPr marL="285750" indent="-285750">
              <a:buFont typeface="Arial" pitchFamily="34" charset="0"/>
              <a:buChar char="•"/>
            </a:pPr>
            <a:endParaRPr lang="en-GB" dirty="0"/>
          </a:p>
          <a:p>
            <a:pPr marL="285750" indent="-285750">
              <a:buFont typeface="Arial" pitchFamily="34" charset="0"/>
              <a:buChar char="•"/>
            </a:pPr>
            <a:r>
              <a:rPr lang="en-GB" dirty="0"/>
              <a:t>We assume zero emissions from the sector because any production based emissions would either be included elsewhere or would be in another country</a:t>
            </a:r>
          </a:p>
          <a:p>
            <a:pPr marL="285750" indent="-285750">
              <a:buFont typeface="Arial" pitchFamily="34" charset="0"/>
              <a:buChar char="•"/>
            </a:pPr>
            <a:endParaRPr lang="en-GB" dirty="0"/>
          </a:p>
          <a:p>
            <a:pPr marL="285750" indent="-285750">
              <a:buFont typeface="Arial" pitchFamily="34" charset="0"/>
              <a:buChar char="•"/>
            </a:pPr>
            <a:endParaRPr lang="en-GB" dirty="0"/>
          </a:p>
          <a:p>
            <a:pPr marL="285750" indent="-285750">
              <a:buFont typeface="Arial" pitchFamily="34" charset="0"/>
              <a:buChar char="•"/>
            </a:pPr>
            <a:endParaRPr lang="en-GB" dirty="0"/>
          </a:p>
          <a:p>
            <a:pPr marL="285750" indent="-285750">
              <a:buFont typeface="Arial" pitchFamily="34" charset="0"/>
              <a:buChar char="•"/>
            </a:pPr>
            <a:endParaRPr lang="es-AR" dirty="0"/>
          </a:p>
          <a:p>
            <a:endParaRPr lang="en-GB" dirty="0"/>
          </a:p>
        </p:txBody>
      </p:sp>
    </p:spTree>
    <p:extLst>
      <p:ext uri="{BB962C8B-B14F-4D97-AF65-F5344CB8AC3E}">
        <p14:creationId xmlns:p14="http://schemas.microsoft.com/office/powerpoint/2010/main" val="695931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The inputs for the solar section of the KCERT 2050 Calculator</a:t>
            </a:r>
            <a:endParaRPr lang="es-AR" dirty="0"/>
          </a:p>
        </p:txBody>
      </p:sp>
      <p:graphicFrame>
        <p:nvGraphicFramePr>
          <p:cNvPr id="4" name="Table 3"/>
          <p:cNvGraphicFramePr>
            <a:graphicFrameLocks noGrp="1"/>
          </p:cNvGraphicFramePr>
          <p:nvPr>
            <p:extLst>
              <p:ext uri="{D42A27DB-BD31-4B8C-83A1-F6EECF244321}">
                <p14:modId xmlns:p14="http://schemas.microsoft.com/office/powerpoint/2010/main" val="1702658477"/>
              </p:ext>
            </p:extLst>
          </p:nvPr>
        </p:nvGraphicFramePr>
        <p:xfrm>
          <a:off x="1703512" y="2492896"/>
          <a:ext cx="8856984" cy="2839720"/>
        </p:xfrm>
        <a:graphic>
          <a:graphicData uri="http://schemas.openxmlformats.org/drawingml/2006/table">
            <a:tbl>
              <a:tblPr firstRow="1" bandRow="1">
                <a:tableStyleId>{5C22544A-7EE6-4342-B048-85BDC9FD1C3A}</a:tableStyleId>
              </a:tblPr>
              <a:tblGrid>
                <a:gridCol w="1875294">
                  <a:extLst>
                    <a:ext uri="{9D8B030D-6E8A-4147-A177-3AD203B41FA5}">
                      <a16:colId xmlns:a16="http://schemas.microsoft.com/office/drawing/2014/main" val="20000"/>
                    </a:ext>
                  </a:extLst>
                </a:gridCol>
                <a:gridCol w="971047">
                  <a:extLst>
                    <a:ext uri="{9D8B030D-6E8A-4147-A177-3AD203B41FA5}">
                      <a16:colId xmlns:a16="http://schemas.microsoft.com/office/drawing/2014/main" val="20001"/>
                    </a:ext>
                  </a:extLst>
                </a:gridCol>
                <a:gridCol w="898075">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gridCol w="864096">
                  <a:extLst>
                    <a:ext uri="{9D8B030D-6E8A-4147-A177-3AD203B41FA5}">
                      <a16:colId xmlns:a16="http://schemas.microsoft.com/office/drawing/2014/main" val="20004"/>
                    </a:ext>
                  </a:extLst>
                </a:gridCol>
                <a:gridCol w="936104">
                  <a:extLst>
                    <a:ext uri="{9D8B030D-6E8A-4147-A177-3AD203B41FA5}">
                      <a16:colId xmlns:a16="http://schemas.microsoft.com/office/drawing/2014/main" val="20005"/>
                    </a:ext>
                  </a:extLst>
                </a:gridCol>
                <a:gridCol w="2304256">
                  <a:extLst>
                    <a:ext uri="{9D8B030D-6E8A-4147-A177-3AD203B41FA5}">
                      <a16:colId xmlns:a16="http://schemas.microsoft.com/office/drawing/2014/main" val="20006"/>
                    </a:ext>
                  </a:extLst>
                </a:gridCol>
              </a:tblGrid>
              <a:tr h="370840">
                <a:tc>
                  <a:txBody>
                    <a:bodyPr/>
                    <a:lstStyle/>
                    <a:p>
                      <a:r>
                        <a:rPr lang="en-GB" dirty="0"/>
                        <a:t>Input</a:t>
                      </a:r>
                      <a:endParaRPr lang="es-AR" dirty="0"/>
                    </a:p>
                  </a:txBody>
                  <a:tcPr/>
                </a:tc>
                <a:tc>
                  <a:txBody>
                    <a:bodyPr/>
                    <a:lstStyle/>
                    <a:p>
                      <a:r>
                        <a:rPr lang="en-GB" dirty="0"/>
                        <a:t>2013</a:t>
                      </a:r>
                      <a:endParaRPr lang="es-AR" dirty="0"/>
                    </a:p>
                  </a:txBody>
                  <a:tcPr/>
                </a:tc>
                <a:tc>
                  <a:txBody>
                    <a:bodyPr/>
                    <a:lstStyle/>
                    <a:p>
                      <a:r>
                        <a:rPr lang="en-GB" dirty="0"/>
                        <a:t>2020</a:t>
                      </a:r>
                      <a:endParaRPr lang="es-AR" dirty="0"/>
                    </a:p>
                  </a:txBody>
                  <a:tcPr/>
                </a:tc>
                <a:tc>
                  <a:txBody>
                    <a:bodyPr/>
                    <a:lstStyle/>
                    <a:p>
                      <a:r>
                        <a:rPr lang="en-GB" dirty="0"/>
                        <a:t>2030</a:t>
                      </a:r>
                      <a:endParaRPr lang="es-AR" dirty="0"/>
                    </a:p>
                  </a:txBody>
                  <a:tcPr/>
                </a:tc>
                <a:tc>
                  <a:txBody>
                    <a:bodyPr/>
                    <a:lstStyle/>
                    <a:p>
                      <a:r>
                        <a:rPr lang="en-GB" dirty="0"/>
                        <a:t>2040</a:t>
                      </a:r>
                      <a:endParaRPr lang="es-AR" dirty="0"/>
                    </a:p>
                  </a:txBody>
                  <a:tcPr/>
                </a:tc>
                <a:tc>
                  <a:txBody>
                    <a:bodyPr/>
                    <a:lstStyle/>
                    <a:p>
                      <a:r>
                        <a:rPr lang="en-GB" dirty="0"/>
                        <a:t>2050</a:t>
                      </a:r>
                      <a:endParaRPr lang="es-AR" dirty="0"/>
                    </a:p>
                  </a:txBody>
                  <a:tcPr/>
                </a:tc>
                <a:tc>
                  <a:txBody>
                    <a:bodyPr/>
                    <a:lstStyle/>
                    <a:p>
                      <a:r>
                        <a:rPr lang="en-GB" baseline="0" dirty="0"/>
                        <a:t>Comments</a:t>
                      </a:r>
                      <a:endParaRPr lang="es-AR" dirty="0"/>
                    </a:p>
                  </a:txBody>
                  <a:tcPr/>
                </a:tc>
                <a:extLst>
                  <a:ext uri="{0D108BD9-81ED-4DB2-BD59-A6C34878D82A}">
                    <a16:rowId xmlns:a16="http://schemas.microsoft.com/office/drawing/2014/main" val="10000"/>
                  </a:ext>
                </a:extLst>
              </a:tr>
              <a:tr h="370840">
                <a:tc>
                  <a:txBody>
                    <a:bodyPr/>
                    <a:lstStyle/>
                    <a:p>
                      <a:r>
                        <a:rPr lang="en-GB" sz="1600" b="1" dirty="0"/>
                        <a:t>Efficiency</a:t>
                      </a:r>
                      <a:r>
                        <a:rPr lang="en-GB" sz="1600" b="1" baseline="0" dirty="0"/>
                        <a:t> factor </a:t>
                      </a:r>
                      <a:r>
                        <a:rPr lang="en-GB" sz="1600" b="1" dirty="0"/>
                        <a:t>(%)</a:t>
                      </a:r>
                      <a:endParaRPr lang="es-AR" sz="1600" b="1" dirty="0"/>
                    </a:p>
                  </a:txBody>
                  <a:tcPr/>
                </a:tc>
                <a:tc>
                  <a:txBody>
                    <a:bodyPr/>
                    <a:lstStyle/>
                    <a:p>
                      <a:r>
                        <a:rPr lang="en-GB" dirty="0"/>
                        <a:t>20%</a:t>
                      </a:r>
                      <a:endParaRPr lang="es-AR" dirty="0"/>
                    </a:p>
                  </a:txBody>
                  <a:tcPr/>
                </a:tc>
                <a:tc>
                  <a:txBody>
                    <a:bodyPr/>
                    <a:lstStyle/>
                    <a:p>
                      <a:r>
                        <a:rPr lang="en-GB" dirty="0"/>
                        <a:t>-</a:t>
                      </a:r>
                      <a:endParaRPr lang="es-AR" dirty="0"/>
                    </a:p>
                  </a:txBody>
                  <a:tcPr/>
                </a:tc>
                <a:tc>
                  <a:txBody>
                    <a:bodyPr/>
                    <a:lstStyle/>
                    <a:p>
                      <a:r>
                        <a:rPr lang="en-GB" dirty="0"/>
                        <a:t>-</a:t>
                      </a:r>
                      <a:endParaRPr lang="es-AR" dirty="0"/>
                    </a:p>
                  </a:txBody>
                  <a:tcPr/>
                </a:tc>
                <a:tc>
                  <a:txBody>
                    <a:bodyPr/>
                    <a:lstStyle/>
                    <a:p>
                      <a:r>
                        <a:rPr lang="en-GB" dirty="0"/>
                        <a:t>-</a:t>
                      </a:r>
                      <a:endParaRPr lang="es-AR" dirty="0"/>
                    </a:p>
                  </a:txBody>
                  <a:tcPr/>
                </a:tc>
                <a:tc>
                  <a:txBody>
                    <a:bodyPr/>
                    <a:lstStyle/>
                    <a:p>
                      <a:r>
                        <a:rPr lang="en-GB" dirty="0"/>
                        <a:t>20%</a:t>
                      </a:r>
                      <a:endParaRPr lang="es-AR" dirty="0"/>
                    </a:p>
                  </a:txBody>
                  <a:tcPr/>
                </a:tc>
                <a:tc>
                  <a:txBody>
                    <a:bodyPr/>
                    <a:lstStyle/>
                    <a:p>
                      <a:r>
                        <a:rPr lang="en-GB" sz="1200" dirty="0"/>
                        <a:t>Unlikely</a:t>
                      </a:r>
                      <a:r>
                        <a:rPr lang="en-GB" sz="1200" baseline="0" dirty="0"/>
                        <a:t> that Kenya will be able to influence the international market. But could get better anyway</a:t>
                      </a:r>
                      <a:endParaRPr lang="es-AR" sz="1200" dirty="0"/>
                    </a:p>
                  </a:txBody>
                  <a:tcPr/>
                </a:tc>
                <a:extLst>
                  <a:ext uri="{0D108BD9-81ED-4DB2-BD59-A6C34878D82A}">
                    <a16:rowId xmlns:a16="http://schemas.microsoft.com/office/drawing/2014/main" val="10001"/>
                  </a:ext>
                </a:extLst>
              </a:tr>
              <a:tr h="370840">
                <a:tc>
                  <a:txBody>
                    <a:bodyPr/>
                    <a:lstStyle/>
                    <a:p>
                      <a:r>
                        <a:rPr lang="en-GB" sz="1600" b="1" dirty="0"/>
                        <a:t>Sunlight</a:t>
                      </a:r>
                      <a:r>
                        <a:rPr lang="en-GB" sz="1600" b="1" baseline="0" dirty="0"/>
                        <a:t> conversion factor (W/ m </a:t>
                      </a:r>
                      <a:r>
                        <a:rPr lang="en-GB" sz="1600" b="1" baseline="0" dirty="0" err="1"/>
                        <a:t>sq</a:t>
                      </a:r>
                      <a:r>
                        <a:rPr lang="en-GB" sz="1600" b="1" baseline="0" dirty="0"/>
                        <a:t>)</a:t>
                      </a:r>
                      <a:endParaRPr lang="es-AR" sz="1600" b="1" dirty="0"/>
                    </a:p>
                  </a:txBody>
                  <a:tcPr/>
                </a:tc>
                <a:tc>
                  <a:txBody>
                    <a:bodyPr/>
                    <a:lstStyle/>
                    <a:p>
                      <a:r>
                        <a:rPr lang="en-GB" dirty="0"/>
                        <a:t>220</a:t>
                      </a:r>
                      <a:endParaRPr lang="es-AR" dirty="0"/>
                    </a:p>
                  </a:txBody>
                  <a:tcPr/>
                </a:tc>
                <a:tc>
                  <a:txBody>
                    <a:bodyPr/>
                    <a:lstStyle/>
                    <a:p>
                      <a:r>
                        <a:rPr lang="en-GB" dirty="0"/>
                        <a:t>-</a:t>
                      </a:r>
                      <a:endParaRPr lang="es-AR" dirty="0"/>
                    </a:p>
                  </a:txBody>
                  <a:tcPr/>
                </a:tc>
                <a:tc>
                  <a:txBody>
                    <a:bodyPr/>
                    <a:lstStyle/>
                    <a:p>
                      <a:r>
                        <a:rPr lang="en-GB" dirty="0"/>
                        <a:t>-</a:t>
                      </a:r>
                      <a:endParaRPr lang="es-AR" dirty="0"/>
                    </a:p>
                  </a:txBody>
                  <a:tcPr/>
                </a:tc>
                <a:tc>
                  <a:txBody>
                    <a:bodyPr/>
                    <a:lstStyle/>
                    <a:p>
                      <a:r>
                        <a:rPr lang="en-GB" dirty="0"/>
                        <a:t>-</a:t>
                      </a:r>
                      <a:endParaRPr lang="es-AR" dirty="0"/>
                    </a:p>
                  </a:txBody>
                  <a:tcPr/>
                </a:tc>
                <a:tc>
                  <a:txBody>
                    <a:bodyPr/>
                    <a:lstStyle/>
                    <a:p>
                      <a:r>
                        <a:rPr lang="en-GB" dirty="0"/>
                        <a:t>220</a:t>
                      </a:r>
                      <a:endParaRPr lang="es-AR" dirty="0"/>
                    </a:p>
                  </a:txBody>
                  <a:tcPr/>
                </a:tc>
                <a:tc>
                  <a:txBody>
                    <a:bodyPr/>
                    <a:lstStyle/>
                    <a:p>
                      <a:r>
                        <a:rPr lang="en-GB" sz="1200" dirty="0"/>
                        <a:t>Unlikely to get any sunnier</a:t>
                      </a:r>
                      <a:endParaRPr lang="es-AR" sz="1200" dirty="0"/>
                    </a:p>
                  </a:txBody>
                  <a:tcPr/>
                </a:tc>
                <a:extLst>
                  <a:ext uri="{0D108BD9-81ED-4DB2-BD59-A6C34878D82A}">
                    <a16:rowId xmlns:a16="http://schemas.microsoft.com/office/drawing/2014/main" val="10002"/>
                  </a:ext>
                </a:extLst>
              </a:tr>
              <a:tr h="370840">
                <a:tc>
                  <a:txBody>
                    <a:bodyPr/>
                    <a:lstStyle/>
                    <a:p>
                      <a:r>
                        <a:rPr lang="en-GB" sz="1600" b="1" dirty="0"/>
                        <a:t>Installed capacity</a:t>
                      </a:r>
                      <a:r>
                        <a:rPr lang="en-GB" sz="1600" b="1" baseline="0" dirty="0"/>
                        <a:t> (MW)</a:t>
                      </a:r>
                      <a:endParaRPr lang="es-AR" sz="1600" b="1" dirty="0"/>
                    </a:p>
                  </a:txBody>
                  <a:tcPr/>
                </a:tc>
                <a:tc>
                  <a:txBody>
                    <a:bodyPr/>
                    <a:lstStyle/>
                    <a:p>
                      <a:r>
                        <a:rPr lang="en-GB" dirty="0"/>
                        <a:t>15</a:t>
                      </a:r>
                    </a:p>
                    <a:p>
                      <a:endParaRPr lang="es-AR" dirty="0"/>
                    </a:p>
                  </a:txBody>
                  <a:tcPr/>
                </a:tc>
                <a:tc>
                  <a:txBody>
                    <a:bodyPr/>
                    <a:lstStyle/>
                    <a:p>
                      <a:r>
                        <a:rPr lang="en-GB" dirty="0"/>
                        <a:t>-</a:t>
                      </a:r>
                      <a:endParaRPr lang="es-AR" dirty="0"/>
                    </a:p>
                  </a:txBody>
                  <a:tcPr/>
                </a:tc>
                <a:tc>
                  <a:txBody>
                    <a:bodyPr/>
                    <a:lstStyle/>
                    <a:p>
                      <a:r>
                        <a:rPr lang="en-GB" dirty="0"/>
                        <a:t>-</a:t>
                      </a:r>
                      <a:endParaRPr lang="es-AR" dirty="0"/>
                    </a:p>
                  </a:txBody>
                  <a:tcPr/>
                </a:tc>
                <a:tc>
                  <a:txBody>
                    <a:bodyPr/>
                    <a:lstStyle/>
                    <a:p>
                      <a:r>
                        <a:rPr lang="en-GB" dirty="0"/>
                        <a:t>-</a:t>
                      </a:r>
                      <a:endParaRPr lang="es-AR" dirty="0"/>
                    </a:p>
                  </a:txBody>
                  <a:tcPr/>
                </a:tc>
                <a:tc>
                  <a:txBody>
                    <a:bodyPr/>
                    <a:lstStyle/>
                    <a:p>
                      <a:r>
                        <a:rPr lang="en-GB" dirty="0"/>
                        <a:t>?</a:t>
                      </a:r>
                      <a:endParaRPr lang="es-AR" dirty="0"/>
                    </a:p>
                  </a:txBody>
                  <a:tcPr/>
                </a:tc>
                <a:tc>
                  <a:txBody>
                    <a:bodyPr/>
                    <a:lstStyle/>
                    <a:p>
                      <a:r>
                        <a:rPr lang="en-GB" sz="1200" dirty="0"/>
                        <a:t>Yes – this seems like the key driver that can</a:t>
                      </a:r>
                      <a:r>
                        <a:rPr lang="en-GB" sz="1200" baseline="0" dirty="0"/>
                        <a:t> really be driven by ambition from government and the private sector</a:t>
                      </a:r>
                      <a:endParaRPr lang="es-AR" sz="1200" dirty="0"/>
                    </a:p>
                  </a:txBody>
                  <a:tcPr/>
                </a:tc>
                <a:extLst>
                  <a:ext uri="{0D108BD9-81ED-4DB2-BD59-A6C34878D82A}">
                    <a16:rowId xmlns:a16="http://schemas.microsoft.com/office/drawing/2014/main" val="10003"/>
                  </a:ext>
                </a:extLst>
              </a:tr>
            </a:tbl>
          </a:graphicData>
        </a:graphic>
      </p:graphicFrame>
      <p:sp>
        <p:nvSpPr>
          <p:cNvPr id="5" name="Right Brace 4"/>
          <p:cNvSpPr/>
          <p:nvPr/>
        </p:nvSpPr>
        <p:spPr>
          <a:xfrm rot="16200000">
            <a:off x="5837128" y="1023578"/>
            <a:ext cx="180019" cy="268660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6" name="TextBox 5"/>
          <p:cNvSpPr txBox="1"/>
          <p:nvPr/>
        </p:nvSpPr>
        <p:spPr>
          <a:xfrm>
            <a:off x="3071664" y="2060849"/>
            <a:ext cx="6408712" cy="276999"/>
          </a:xfrm>
          <a:prstGeom prst="rect">
            <a:avLst/>
          </a:prstGeom>
          <a:noFill/>
        </p:spPr>
        <p:txBody>
          <a:bodyPr wrap="square" rtlCol="0">
            <a:spAutoFit/>
          </a:bodyPr>
          <a:lstStyle/>
          <a:p>
            <a:r>
              <a:rPr lang="en-GB" sz="1200" dirty="0"/>
              <a:t>Focus on present day and 2050 to begin with. You can change the linear trajectory later.</a:t>
            </a:r>
            <a:endParaRPr lang="es-AR" sz="1200" dirty="0"/>
          </a:p>
        </p:txBody>
      </p:sp>
    </p:spTree>
    <p:extLst>
      <p:ext uri="{BB962C8B-B14F-4D97-AF65-F5344CB8AC3E}">
        <p14:creationId xmlns:p14="http://schemas.microsoft.com/office/powerpoint/2010/main" val="1763164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GB" dirty="0"/>
              <a:t>Who to invite for your stakeholder workshop, and what to ask them?</a:t>
            </a:r>
            <a:endParaRPr lang="es-AR" dirty="0"/>
          </a:p>
        </p:txBody>
      </p:sp>
      <p:sp>
        <p:nvSpPr>
          <p:cNvPr id="5" name="Text Placeholder 1"/>
          <p:cNvSpPr>
            <a:spLocks noGrp="1"/>
          </p:cNvSpPr>
          <p:nvPr>
            <p:ph type="body" idx="1"/>
          </p:nvPr>
        </p:nvSpPr>
        <p:spPr>
          <a:xfrm>
            <a:off x="2135560" y="1988840"/>
            <a:ext cx="7488832" cy="4032250"/>
          </a:xfrm>
        </p:spPr>
        <p:txBody>
          <a:bodyPr/>
          <a:lstStyle/>
          <a:p>
            <a:r>
              <a:rPr lang="en-GB" b="1" dirty="0"/>
              <a:t>From government</a:t>
            </a:r>
            <a:r>
              <a:rPr lang="en-GB" dirty="0"/>
              <a:t>:</a:t>
            </a:r>
          </a:p>
          <a:p>
            <a:endParaRPr lang="en-GB" dirty="0"/>
          </a:p>
          <a:p>
            <a:r>
              <a:rPr lang="en-GB" b="1" dirty="0"/>
              <a:t>From NGOs</a:t>
            </a:r>
            <a:r>
              <a:rPr lang="en-GB" dirty="0"/>
              <a:t>:</a:t>
            </a:r>
          </a:p>
          <a:p>
            <a:endParaRPr lang="en-GB" dirty="0"/>
          </a:p>
          <a:p>
            <a:r>
              <a:rPr lang="en-GB" b="1" dirty="0"/>
              <a:t>From business</a:t>
            </a:r>
            <a:r>
              <a:rPr lang="en-GB" dirty="0"/>
              <a:t>: </a:t>
            </a:r>
          </a:p>
          <a:p>
            <a:endParaRPr lang="en-GB" b="1" dirty="0"/>
          </a:p>
          <a:p>
            <a:r>
              <a:rPr lang="en-GB" b="1" dirty="0"/>
              <a:t>From academia</a:t>
            </a:r>
            <a:r>
              <a:rPr lang="en-GB" dirty="0"/>
              <a:t>:</a:t>
            </a:r>
            <a:endParaRPr lang="es-AR" dirty="0"/>
          </a:p>
        </p:txBody>
      </p:sp>
    </p:spTree>
    <p:extLst>
      <p:ext uri="{BB962C8B-B14F-4D97-AF65-F5344CB8AC3E}">
        <p14:creationId xmlns:p14="http://schemas.microsoft.com/office/powerpoint/2010/main" val="1924179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423593" y="188641"/>
            <a:ext cx="5400675" cy="504825"/>
          </a:xfrm>
        </p:spPr>
        <p:txBody>
          <a:bodyPr>
            <a:normAutofit fontScale="90000"/>
          </a:bodyPr>
          <a:lstStyle/>
          <a:p>
            <a:r>
              <a:rPr lang="en-GB" dirty="0"/>
              <a:t>Example KCERT: one pager - Solar</a:t>
            </a:r>
            <a:br>
              <a:rPr lang="en-GB" dirty="0"/>
            </a:br>
            <a:endParaRPr lang="es-AR" dirty="0"/>
          </a:p>
        </p:txBody>
      </p:sp>
      <p:sp>
        <p:nvSpPr>
          <p:cNvPr id="4" name="TextBox 3"/>
          <p:cNvSpPr txBox="1"/>
          <p:nvPr/>
        </p:nvSpPr>
        <p:spPr>
          <a:xfrm>
            <a:off x="1631504" y="1484785"/>
            <a:ext cx="4464496" cy="3323987"/>
          </a:xfrm>
          <a:prstGeom prst="rect">
            <a:avLst/>
          </a:prstGeom>
          <a:noFill/>
        </p:spPr>
        <p:txBody>
          <a:bodyPr wrap="square" rtlCol="0">
            <a:spAutoFit/>
          </a:bodyPr>
          <a:lstStyle/>
          <a:p>
            <a:r>
              <a:rPr lang="en-GB" sz="1400" i="1" dirty="0"/>
              <a:t>Kenya has strong potential for solar projects (sun twice as powerful as in the UK). To date 15MW have been installed.</a:t>
            </a:r>
          </a:p>
          <a:p>
            <a:endParaRPr lang="en-GB" sz="1400" b="1" i="1" dirty="0"/>
          </a:p>
          <a:p>
            <a:r>
              <a:rPr lang="en-GB" sz="1400" b="1" i="1" dirty="0"/>
              <a:t>Level 1</a:t>
            </a:r>
          </a:p>
          <a:p>
            <a:r>
              <a:rPr lang="en-GB" sz="1400" dirty="0"/>
              <a:t>Nothing more achieved other than the 15MW currently installed due to lack of government support and expensive PV panel prices.</a:t>
            </a:r>
          </a:p>
          <a:p>
            <a:endParaRPr lang="en-GB" sz="1400" b="1" i="1" dirty="0"/>
          </a:p>
          <a:p>
            <a:r>
              <a:rPr lang="en-GB" sz="1400" b="1" i="1" dirty="0"/>
              <a:t>Level 2</a:t>
            </a:r>
          </a:p>
          <a:p>
            <a:r>
              <a:rPr lang="en-GB" sz="1400" dirty="0"/>
              <a:t>Current government ambition continues to 2050. Leading to 25GW installed capacity by 2050 providing 44 TWh per year. This would take up a land area of 113,000 </a:t>
            </a:r>
            <a:r>
              <a:rPr lang="en-GB" sz="1400" dirty="0" err="1"/>
              <a:t>sq</a:t>
            </a:r>
            <a:r>
              <a:rPr lang="en-GB" sz="1400" dirty="0"/>
              <a:t> km.</a:t>
            </a:r>
          </a:p>
          <a:p>
            <a:endParaRPr lang="en-GB" sz="1400" b="1" i="1" dirty="0"/>
          </a:p>
        </p:txBody>
      </p:sp>
      <p:sp>
        <p:nvSpPr>
          <p:cNvPr id="5" name="TextBox 4"/>
          <p:cNvSpPr txBox="1"/>
          <p:nvPr/>
        </p:nvSpPr>
        <p:spPr>
          <a:xfrm>
            <a:off x="6240016" y="1484784"/>
            <a:ext cx="4320480" cy="2893100"/>
          </a:xfrm>
          <a:prstGeom prst="rect">
            <a:avLst/>
          </a:prstGeom>
          <a:noFill/>
        </p:spPr>
        <p:txBody>
          <a:bodyPr wrap="square" rtlCol="0">
            <a:spAutoFit/>
          </a:bodyPr>
          <a:lstStyle/>
          <a:p>
            <a:r>
              <a:rPr lang="en-GB" sz="1400" b="1" i="1" dirty="0"/>
              <a:t>Level 3</a:t>
            </a:r>
          </a:p>
          <a:p>
            <a:r>
              <a:rPr lang="en-GB" sz="1400" dirty="0"/>
              <a:t>Kenya doubles it’s current level of ambition, resulting in 50GW (88TWh per year).</a:t>
            </a:r>
            <a:endParaRPr lang="en-GB" sz="1400" b="1" i="1" dirty="0"/>
          </a:p>
          <a:p>
            <a:endParaRPr lang="en-GB" sz="1400" b="1" i="1" dirty="0"/>
          </a:p>
          <a:p>
            <a:r>
              <a:rPr lang="en-GB" sz="1400" b="1" i="1" dirty="0"/>
              <a:t>Level 4</a:t>
            </a:r>
          </a:p>
          <a:p>
            <a:r>
              <a:rPr lang="en-GB" sz="1400" dirty="0"/>
              <a:t>A huge effort is made, and 1.2m</a:t>
            </a:r>
            <a:r>
              <a:rPr lang="en-GB" sz="1400" baseline="30000" dirty="0"/>
              <a:t>2</a:t>
            </a:r>
            <a:r>
              <a:rPr lang="en-GB" sz="1400" dirty="0"/>
              <a:t> per person of Kenya is dedicated to solar PV. This delivers 175 TWh per year of electricity, through 100 GW of installed capacity. The IEA estimate total global installed capacity by 2050 to be 3000GW.</a:t>
            </a:r>
          </a:p>
          <a:p>
            <a:endParaRPr lang="en-GB" sz="1400" b="1" i="1" dirty="0"/>
          </a:p>
          <a:p>
            <a:endParaRPr lang="en-GB" sz="1400" b="1" i="1" dirty="0"/>
          </a:p>
          <a:p>
            <a:endParaRPr lang="en-GB" sz="1400" b="1" i="1" dirty="0"/>
          </a:p>
        </p:txBody>
      </p:sp>
      <p:sp>
        <p:nvSpPr>
          <p:cNvPr id="2" name="TextBox 1"/>
          <p:cNvSpPr txBox="1"/>
          <p:nvPr/>
        </p:nvSpPr>
        <p:spPr>
          <a:xfrm>
            <a:off x="1631504" y="5157193"/>
            <a:ext cx="683568" cy="577081"/>
          </a:xfrm>
          <a:prstGeom prst="rect">
            <a:avLst/>
          </a:prstGeom>
          <a:noFill/>
        </p:spPr>
        <p:txBody>
          <a:bodyPr wrap="square" rtlCol="0">
            <a:spAutoFit/>
          </a:bodyPr>
          <a:lstStyle/>
          <a:p>
            <a:r>
              <a:rPr lang="en-GB" sz="1050" b="1" dirty="0"/>
              <a:t>TWh per year</a:t>
            </a:r>
            <a:endParaRPr lang="es-AR" sz="1050" b="1" dirty="0"/>
          </a:p>
        </p:txBody>
      </p:sp>
      <p:sp>
        <p:nvSpPr>
          <p:cNvPr id="8" name="TextBox 7"/>
          <p:cNvSpPr txBox="1"/>
          <p:nvPr/>
        </p:nvSpPr>
        <p:spPr>
          <a:xfrm>
            <a:off x="6384032" y="5309593"/>
            <a:ext cx="683568" cy="577081"/>
          </a:xfrm>
          <a:prstGeom prst="rect">
            <a:avLst/>
          </a:prstGeom>
          <a:noFill/>
        </p:spPr>
        <p:txBody>
          <a:bodyPr wrap="square" rtlCol="0">
            <a:spAutoFit/>
          </a:bodyPr>
          <a:lstStyle/>
          <a:p>
            <a:r>
              <a:rPr lang="en-GB" sz="1050" b="1" dirty="0"/>
              <a:t>TWh per year</a:t>
            </a:r>
            <a:endParaRPr lang="es-AR" sz="1050" b="1" dirty="0"/>
          </a:p>
        </p:txBody>
      </p:sp>
      <p:sp>
        <p:nvSpPr>
          <p:cNvPr id="9" name="TextBox 8"/>
          <p:cNvSpPr txBox="1"/>
          <p:nvPr/>
        </p:nvSpPr>
        <p:spPr>
          <a:xfrm>
            <a:off x="6946354" y="3861048"/>
            <a:ext cx="2592288" cy="415498"/>
          </a:xfrm>
          <a:prstGeom prst="rect">
            <a:avLst/>
          </a:prstGeom>
          <a:noFill/>
        </p:spPr>
        <p:txBody>
          <a:bodyPr wrap="square" rtlCol="0">
            <a:spAutoFit/>
          </a:bodyPr>
          <a:lstStyle/>
          <a:p>
            <a:r>
              <a:rPr lang="en-GB" sz="1050" b="1" dirty="0"/>
              <a:t>For some context – what other countries have assumed……..</a:t>
            </a:r>
            <a:endParaRPr lang="es-AR" sz="1050" b="1" dirty="0"/>
          </a:p>
        </p:txBody>
      </p:sp>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0112" y="4509120"/>
            <a:ext cx="3850345" cy="2309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3288" y="4512568"/>
            <a:ext cx="3834680" cy="230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54303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YYNmSPtXzsvIczczrJcQnA"/>
</p:tagLst>
</file>

<file path=ppt/theme/theme1.xml><?xml version="1.0" encoding="utf-8"?>
<a:theme xmlns:a="http://schemas.openxmlformats.org/drawingml/2006/main" name="2050 Calculator template">
  <a:themeElements>
    <a:clrScheme name="2050 Calculator">
      <a:dk1>
        <a:srgbClr val="000000"/>
      </a:dk1>
      <a:lt1>
        <a:srgbClr val="FFFFFF"/>
      </a:lt1>
      <a:dk2>
        <a:srgbClr val="575656"/>
      </a:dk2>
      <a:lt2>
        <a:srgbClr val="EDEBE6"/>
      </a:lt2>
      <a:accent1>
        <a:srgbClr val="001E62"/>
      </a:accent1>
      <a:accent2>
        <a:srgbClr val="6678A1"/>
      </a:accent2>
      <a:accent3>
        <a:srgbClr val="DB4134"/>
      </a:accent3>
      <a:accent4>
        <a:srgbClr val="E98D85"/>
      </a:accent4>
      <a:accent5>
        <a:srgbClr val="1E22AA"/>
      </a:accent5>
      <a:accent6>
        <a:srgbClr val="787ACC"/>
      </a:accent6>
      <a:hlink>
        <a:srgbClr val="216B99"/>
      </a:hlink>
      <a:folHlink>
        <a:srgbClr val="2B86C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224C3735-03C3-B540-A5D8-5AA29DF7E143}" vid="{6470A355-CFEB-AA46-A6BC-BDAB4B1BE9F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6623269115D2544B8B0729B7DF87E78" ma:contentTypeVersion="13" ma:contentTypeDescription="Create a new document." ma:contentTypeScope="" ma:versionID="0a32445c8f0f2894b5fcd70227dc3082">
  <xsd:schema xmlns:xsd="http://www.w3.org/2001/XMLSchema" xmlns:xs="http://www.w3.org/2001/XMLSchema" xmlns:p="http://schemas.microsoft.com/office/2006/metadata/properties" xmlns:ns3="b07618a9-bc67-41b9-bbb8-9c1c8f2629fe" xmlns:ns4="6fb30fbd-710e-460a-9e41-093fde13fc30" targetNamespace="http://schemas.microsoft.com/office/2006/metadata/properties" ma:root="true" ma:fieldsID="ea98f55e1168bf91771c5e4747d36b01" ns3:_="" ns4:_="">
    <xsd:import namespace="b07618a9-bc67-41b9-bbb8-9c1c8f2629fe"/>
    <xsd:import namespace="6fb30fbd-710e-460a-9e41-093fde13fc30"/>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Location"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07618a9-bc67-41b9-bbb8-9c1c8f2629f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b30fbd-710e-460a-9e41-093fde13fc30"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81B84F1-4D56-44F5-AEF0-F1BFA2804B6B}">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b07618a9-bc67-41b9-bbb8-9c1c8f2629fe"/>
    <ds:schemaRef ds:uri="http://schemas.microsoft.com/office/infopath/2007/PartnerControls"/>
    <ds:schemaRef ds:uri="6fb30fbd-710e-460a-9e41-093fde13fc30"/>
    <ds:schemaRef ds:uri="http://www.w3.org/XML/1998/namespace"/>
  </ds:schemaRefs>
</ds:datastoreItem>
</file>

<file path=customXml/itemProps2.xml><?xml version="1.0" encoding="utf-8"?>
<ds:datastoreItem xmlns:ds="http://schemas.openxmlformats.org/officeDocument/2006/customXml" ds:itemID="{C912F8BB-247B-40DB-843A-2EE37FBE0AEC}">
  <ds:schemaRefs>
    <ds:schemaRef ds:uri="http://schemas.microsoft.com/sharepoint/v3/contenttype/forms"/>
  </ds:schemaRefs>
</ds:datastoreItem>
</file>

<file path=customXml/itemProps3.xml><?xml version="1.0" encoding="utf-8"?>
<ds:datastoreItem xmlns:ds="http://schemas.openxmlformats.org/officeDocument/2006/customXml" ds:itemID="{B8E6615E-7873-45CC-936E-BAC3DF4CDB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07618a9-bc67-41b9-bbb8-9c1c8f2629fe"/>
    <ds:schemaRef ds:uri="6fb30fbd-710e-460a-9e41-093fde13fc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12067</TotalTime>
  <Words>1015</Words>
  <Application>Microsoft Office PowerPoint</Application>
  <PresentationFormat>Widescreen</PresentationFormat>
  <Paragraphs>251</Paragraphs>
  <Slides>28</Slides>
  <Notes>8</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33" baseType="lpstr">
      <vt:lpstr>Arial</vt:lpstr>
      <vt:lpstr>Calibri</vt:lpstr>
      <vt:lpstr>Wingdings</vt:lpstr>
      <vt:lpstr>2050 Calculator template</vt:lpstr>
      <vt:lpstr>think-cell Slide</vt:lpstr>
      <vt:lpstr>PowerPoint Presentation</vt:lpstr>
      <vt:lpstr>8 step plan for 2050 KCERT success</vt:lpstr>
      <vt:lpstr>Driver tree: What are the drivers for international aviation in the UK?</vt:lpstr>
      <vt:lpstr>Driver tree: What are the drivers for solar PV in Kenya?</vt:lpstr>
      <vt:lpstr>What does your 1-pager look like (write template)</vt:lpstr>
      <vt:lpstr>What is this missing out or what are the broad assumptions</vt:lpstr>
      <vt:lpstr>The inputs for the solar section of the KCERT 2050 Calculator</vt:lpstr>
      <vt:lpstr>Who to invite for your stakeholder workshop, and what to ask them?</vt:lpstr>
      <vt:lpstr>Example KCERT: one pager - Solar </vt:lpstr>
      <vt:lpstr>Example 1: one pager – Solar</vt:lpstr>
      <vt:lpstr>Example 2: One pager - Forestry</vt:lpstr>
      <vt:lpstr>Deep dive into the land, bioenergy and waste sectors</vt:lpstr>
      <vt:lpstr>Interlinkages </vt:lpstr>
      <vt:lpstr>Levers in this sector</vt:lpstr>
      <vt:lpstr>Livestock</vt:lpstr>
      <vt:lpstr>Land Yield</vt:lpstr>
      <vt:lpstr>Land-Use Change Assumptions</vt:lpstr>
      <vt:lpstr>Calculation of land balance</vt:lpstr>
      <vt:lpstr>Calculation logic of land balance</vt:lpstr>
      <vt:lpstr>Bio Resource Availability </vt:lpstr>
      <vt:lpstr>Calculation logic – Bio resources</vt:lpstr>
      <vt:lpstr>Emissions</vt:lpstr>
      <vt:lpstr>The Waste Sector</vt:lpstr>
      <vt:lpstr>Calculation logic</vt:lpstr>
      <vt:lpstr>Emissions</vt:lpstr>
      <vt:lpstr>Discussions </vt:lpstr>
      <vt:lpstr>Next steps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Sukpanit, Paisan</dc:creator>
  <cp:lastModifiedBy>Sukpanit, Paisan</cp:lastModifiedBy>
  <cp:revision>3</cp:revision>
  <dcterms:created xsi:type="dcterms:W3CDTF">2020-10-18T16:31:02Z</dcterms:created>
  <dcterms:modified xsi:type="dcterms:W3CDTF">2021-07-21T09:07:38Z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0x010100E6623269115D2544B8B0729B7DF87E78</vt:lpwstr>
  </property>
</Properties>
</file>